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98" r:id="rId3"/>
    <p:sldId id="262" r:id="rId4"/>
    <p:sldId id="293" r:id="rId5"/>
    <p:sldId id="288" r:id="rId6"/>
    <p:sldId id="263" r:id="rId7"/>
    <p:sldId id="266" r:id="rId8"/>
    <p:sldId id="267" r:id="rId9"/>
    <p:sldId id="264" r:id="rId10"/>
    <p:sldId id="265" r:id="rId11"/>
    <p:sldId id="268" r:id="rId12"/>
    <p:sldId id="271" r:id="rId13"/>
    <p:sldId id="281" r:id="rId14"/>
    <p:sldId id="272" r:id="rId15"/>
    <p:sldId id="273" r:id="rId16"/>
    <p:sldId id="274" r:id="rId17"/>
    <p:sldId id="257" r:id="rId18"/>
    <p:sldId id="259" r:id="rId19"/>
    <p:sldId id="258" r:id="rId20"/>
    <p:sldId id="294" r:id="rId21"/>
    <p:sldId id="295" r:id="rId22"/>
    <p:sldId id="275" r:id="rId23"/>
    <p:sldId id="276" r:id="rId24"/>
    <p:sldId id="284" r:id="rId25"/>
    <p:sldId id="285" r:id="rId26"/>
    <p:sldId id="277" r:id="rId27"/>
    <p:sldId id="279" r:id="rId28"/>
    <p:sldId id="280" r:id="rId29"/>
    <p:sldId id="278" r:id="rId30"/>
    <p:sldId id="270" r:id="rId31"/>
    <p:sldId id="282" r:id="rId32"/>
    <p:sldId id="286" r:id="rId33"/>
    <p:sldId id="287" r:id="rId34"/>
    <p:sldId id="283" r:id="rId35"/>
    <p:sldId id="260" r:id="rId36"/>
    <p:sldId id="292" r:id="rId37"/>
    <p:sldId id="289" r:id="rId38"/>
    <p:sldId id="296" r:id="rId39"/>
    <p:sldId id="297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FFF"/>
    <a:srgbClr val="E15759"/>
    <a:srgbClr val="4E79A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86B14-5F64-4E65-9221-4B37C9ED326E}" v="403" dt="2025-05-20T07:43:09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34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usz,Carol" userId="S::cwilusz@colostate.edu::d694680c-20a6-4aaf-9f5d-eff87bc6dadd" providerId="AD" clId="Web-{5165D321-2AC1-D6B6-FE41-18B99A2F0D40}"/>
    <pc:docChg chg="modSld sldOrd">
      <pc:chgData name="Wilusz,Carol" userId="S::cwilusz@colostate.edu::d694680c-20a6-4aaf-9f5d-eff87bc6dadd" providerId="AD" clId="Web-{5165D321-2AC1-D6B6-FE41-18B99A2F0D40}" dt="2025-05-17T10:46:41.078" v="191"/>
      <pc:docMkLst>
        <pc:docMk/>
      </pc:docMkLst>
      <pc:sldChg chg="addSp modSp addAnim modAnim">
        <pc:chgData name="Wilusz,Carol" userId="S::cwilusz@colostate.edu::d694680c-20a6-4aaf-9f5d-eff87bc6dadd" providerId="AD" clId="Web-{5165D321-2AC1-D6B6-FE41-18B99A2F0D40}" dt="2025-05-17T10:46:41.078" v="191"/>
        <pc:sldMkLst>
          <pc:docMk/>
          <pc:sldMk cId="1186594438" sldId="271"/>
        </pc:sldMkLst>
        <pc:spChg chg="add mod">
          <ac:chgData name="Wilusz,Carol" userId="S::cwilusz@colostate.edu::d694680c-20a6-4aaf-9f5d-eff87bc6dadd" providerId="AD" clId="Web-{5165D321-2AC1-D6B6-FE41-18B99A2F0D40}" dt="2025-05-17T05:25:32.221" v="189" actId="1076"/>
          <ac:spMkLst>
            <pc:docMk/>
            <pc:sldMk cId="1186594438" sldId="271"/>
            <ac:spMk id="11" creationId="{C98E2EFA-8FDC-1AA4-25B4-742426F49BF3}"/>
          </ac:spMkLst>
        </pc:spChg>
      </pc:sldChg>
      <pc:sldChg chg="modSp">
        <pc:chgData name="Wilusz,Carol" userId="S::cwilusz@colostate.edu::d694680c-20a6-4aaf-9f5d-eff87bc6dadd" providerId="AD" clId="Web-{5165D321-2AC1-D6B6-FE41-18B99A2F0D40}" dt="2025-05-17T05:24:47.907" v="163" actId="1076"/>
        <pc:sldMkLst>
          <pc:docMk/>
          <pc:sldMk cId="4074406665" sldId="277"/>
        </pc:sldMkLst>
        <pc:spChg chg="mod">
          <ac:chgData name="Wilusz,Carol" userId="S::cwilusz@colostate.edu::d694680c-20a6-4aaf-9f5d-eff87bc6dadd" providerId="AD" clId="Web-{5165D321-2AC1-D6B6-FE41-18B99A2F0D40}" dt="2025-05-17T05:24:47.907" v="163" actId="1076"/>
          <ac:spMkLst>
            <pc:docMk/>
            <pc:sldMk cId="4074406665" sldId="277"/>
            <ac:spMk id="10" creationId="{CAC80805-91C7-D35A-CAC5-4CCC0F849F06}"/>
          </ac:spMkLst>
        </pc:spChg>
      </pc:sldChg>
      <pc:sldChg chg="ord">
        <pc:chgData name="Wilusz,Carol" userId="S::cwilusz@colostate.edu::d694680c-20a6-4aaf-9f5d-eff87bc6dadd" providerId="AD" clId="Web-{5165D321-2AC1-D6B6-FE41-18B99A2F0D40}" dt="2025-05-17T05:20:43.743" v="0"/>
        <pc:sldMkLst>
          <pc:docMk/>
          <pc:sldMk cId="2142964672" sldId="291"/>
        </pc:sldMkLst>
      </pc:sldChg>
    </pc:docChg>
  </pc:docChgLst>
  <pc:docChgLst>
    <pc:chgData name="Wilusz,Carol" userId="d694680c-20a6-4aaf-9f5d-eff87bc6dadd" providerId="ADAL" clId="{8E886B14-5F64-4E65-9221-4B37C9ED326E}"/>
    <pc:docChg chg="undo redo custSel addSld delSld modSld sldOrd">
      <pc:chgData name="Wilusz,Carol" userId="d694680c-20a6-4aaf-9f5d-eff87bc6dadd" providerId="ADAL" clId="{8E886B14-5F64-4E65-9221-4B37C9ED326E}" dt="2025-05-20T07:44:22.226" v="10529" actId="47"/>
      <pc:docMkLst>
        <pc:docMk/>
      </pc:docMkLst>
      <pc:sldChg chg="modSp mod modAnim">
        <pc:chgData name="Wilusz,Carol" userId="d694680c-20a6-4aaf-9f5d-eff87bc6dadd" providerId="ADAL" clId="{8E886B14-5F64-4E65-9221-4B37C9ED326E}" dt="2025-05-20T07:40:38.523" v="10300"/>
        <pc:sldMkLst>
          <pc:docMk/>
          <pc:sldMk cId="2468389907" sldId="256"/>
        </pc:sldMkLst>
        <pc:spChg chg="mod">
          <ac:chgData name="Wilusz,Carol" userId="d694680c-20a6-4aaf-9f5d-eff87bc6dadd" providerId="ADAL" clId="{8E886B14-5F64-4E65-9221-4B37C9ED326E}" dt="2025-05-20T07:40:31.837" v="10299" actId="20577"/>
          <ac:spMkLst>
            <pc:docMk/>
            <pc:sldMk cId="2468389907" sldId="256"/>
            <ac:spMk id="3" creationId="{A6DE1304-FE4A-EA01-1E6C-A732C81A7507}"/>
          </ac:spMkLst>
        </pc:spChg>
      </pc:sldChg>
      <pc:sldChg chg="ord">
        <pc:chgData name="Wilusz,Carol" userId="d694680c-20a6-4aaf-9f5d-eff87bc6dadd" providerId="ADAL" clId="{8E886B14-5F64-4E65-9221-4B37C9ED326E}" dt="2025-05-16T11:54:23.232" v="4028"/>
        <pc:sldMkLst>
          <pc:docMk/>
          <pc:sldMk cId="1590690877" sldId="259"/>
        </pc:sldMkLst>
      </pc:sldChg>
      <pc:sldChg chg="addSp delSp modSp mod">
        <pc:chgData name="Wilusz,Carol" userId="d694680c-20a6-4aaf-9f5d-eff87bc6dadd" providerId="ADAL" clId="{8E886B14-5F64-4E65-9221-4B37C9ED326E}" dt="2025-05-20T07:29:39.837" v="9346"/>
        <pc:sldMkLst>
          <pc:docMk/>
          <pc:sldMk cId="3735131940" sldId="260"/>
        </pc:sldMkLst>
        <pc:spChg chg="mod">
          <ac:chgData name="Wilusz,Carol" userId="d694680c-20a6-4aaf-9f5d-eff87bc6dadd" providerId="ADAL" clId="{8E886B14-5F64-4E65-9221-4B37C9ED326E}" dt="2025-05-20T07:08:24.403" v="8554" actId="20577"/>
          <ac:spMkLst>
            <pc:docMk/>
            <pc:sldMk cId="3735131940" sldId="260"/>
            <ac:spMk id="2" creationId="{B39FBB94-44B1-3362-8350-64223A3A7B50}"/>
          </ac:spMkLst>
        </pc:spChg>
        <pc:spChg chg="add mod">
          <ac:chgData name="Wilusz,Carol" userId="d694680c-20a6-4aaf-9f5d-eff87bc6dadd" providerId="ADAL" clId="{8E886B14-5F64-4E65-9221-4B37C9ED326E}" dt="2025-05-20T07:25:16.888" v="9281" actId="14100"/>
          <ac:spMkLst>
            <pc:docMk/>
            <pc:sldMk cId="3735131940" sldId="260"/>
            <ac:spMk id="3" creationId="{C678BD5E-C1AF-73A2-FE90-33DCEB515C80}"/>
          </ac:spMkLst>
        </pc:spChg>
        <pc:spChg chg="del">
          <ac:chgData name="Wilusz,Carol" userId="d694680c-20a6-4aaf-9f5d-eff87bc6dadd" providerId="ADAL" clId="{8E886B14-5F64-4E65-9221-4B37C9ED326E}" dt="2025-05-16T13:05:56.322" v="6166" actId="478"/>
          <ac:spMkLst>
            <pc:docMk/>
            <pc:sldMk cId="3735131940" sldId="260"/>
            <ac:spMk id="3" creationId="{E71A6345-EFB5-0376-7481-C57DC675C584}"/>
          </ac:spMkLst>
        </pc:spChg>
        <pc:spChg chg="add mod">
          <ac:chgData name="Wilusz,Carol" userId="d694680c-20a6-4aaf-9f5d-eff87bc6dadd" providerId="ADAL" clId="{8E886B14-5F64-4E65-9221-4B37C9ED326E}" dt="2025-05-20T07:25:21.774" v="9286" actId="1037"/>
          <ac:spMkLst>
            <pc:docMk/>
            <pc:sldMk cId="3735131940" sldId="260"/>
            <ac:spMk id="4" creationId="{D34AA547-9330-2E2B-FBD5-C4EC959B0CCD}"/>
          </ac:spMkLst>
        </pc:spChg>
        <pc:spChg chg="add mod">
          <ac:chgData name="Wilusz,Carol" userId="d694680c-20a6-4aaf-9f5d-eff87bc6dadd" providerId="ADAL" clId="{8E886B14-5F64-4E65-9221-4B37C9ED326E}" dt="2025-05-20T07:25:55.952" v="9294" actId="14100"/>
          <ac:spMkLst>
            <pc:docMk/>
            <pc:sldMk cId="3735131940" sldId="260"/>
            <ac:spMk id="5" creationId="{5C0DB0DD-C017-44F9-BA8C-2685D6F0FD33}"/>
          </ac:spMkLst>
        </pc:spChg>
        <pc:spChg chg="add mod">
          <ac:chgData name="Wilusz,Carol" userId="d694680c-20a6-4aaf-9f5d-eff87bc6dadd" providerId="ADAL" clId="{8E886B14-5F64-4E65-9221-4B37C9ED326E}" dt="2025-05-20T07:26:01.176" v="9295" actId="14100"/>
          <ac:spMkLst>
            <pc:docMk/>
            <pc:sldMk cId="3735131940" sldId="260"/>
            <ac:spMk id="6" creationId="{7F8F1898-7F94-C495-D053-00AC06959833}"/>
          </ac:spMkLst>
        </pc:spChg>
        <pc:spChg chg="add mod">
          <ac:chgData name="Wilusz,Carol" userId="d694680c-20a6-4aaf-9f5d-eff87bc6dadd" providerId="ADAL" clId="{8E886B14-5F64-4E65-9221-4B37C9ED326E}" dt="2025-05-20T07:27:29.542" v="9310" actId="1076"/>
          <ac:spMkLst>
            <pc:docMk/>
            <pc:sldMk cId="3735131940" sldId="260"/>
            <ac:spMk id="7" creationId="{9D32365C-CC62-64F6-3618-F713412B1DF3}"/>
          </ac:spMkLst>
        </pc:spChg>
        <pc:spChg chg="add mod">
          <ac:chgData name="Wilusz,Carol" userId="d694680c-20a6-4aaf-9f5d-eff87bc6dadd" providerId="ADAL" clId="{8E886B14-5F64-4E65-9221-4B37C9ED326E}" dt="2025-05-20T07:27:29.542" v="9310" actId="1076"/>
          <ac:spMkLst>
            <pc:docMk/>
            <pc:sldMk cId="3735131940" sldId="260"/>
            <ac:spMk id="8" creationId="{895A98BC-74E6-2BB2-0D32-0BD0174820F9}"/>
          </ac:spMkLst>
        </pc:spChg>
        <pc:spChg chg="add mod">
          <ac:chgData name="Wilusz,Carol" userId="d694680c-20a6-4aaf-9f5d-eff87bc6dadd" providerId="ADAL" clId="{8E886B14-5F64-4E65-9221-4B37C9ED326E}" dt="2025-05-20T07:27:29.542" v="9310" actId="1076"/>
          <ac:spMkLst>
            <pc:docMk/>
            <pc:sldMk cId="3735131940" sldId="260"/>
            <ac:spMk id="9" creationId="{6A8E2E1C-278B-3187-9855-547C1E87758E}"/>
          </ac:spMkLst>
        </pc:spChg>
        <pc:spChg chg="add mod">
          <ac:chgData name="Wilusz,Carol" userId="d694680c-20a6-4aaf-9f5d-eff87bc6dadd" providerId="ADAL" clId="{8E886B14-5F64-4E65-9221-4B37C9ED326E}" dt="2025-05-20T07:28:33.557" v="9331" actId="404"/>
          <ac:spMkLst>
            <pc:docMk/>
            <pc:sldMk cId="3735131940" sldId="260"/>
            <ac:spMk id="10" creationId="{4DF084BA-6403-0B41-2975-38ADF9FF2794}"/>
          </ac:spMkLst>
        </pc:spChg>
        <pc:spChg chg="add mod">
          <ac:chgData name="Wilusz,Carol" userId="d694680c-20a6-4aaf-9f5d-eff87bc6dadd" providerId="ADAL" clId="{8E886B14-5F64-4E65-9221-4B37C9ED326E}" dt="2025-05-20T07:28:33.557" v="9331" actId="404"/>
          <ac:spMkLst>
            <pc:docMk/>
            <pc:sldMk cId="3735131940" sldId="260"/>
            <ac:spMk id="11" creationId="{8D1971EC-4B32-599B-4098-33FD17C9B1C4}"/>
          </ac:spMkLst>
        </pc:spChg>
        <pc:spChg chg="add mod">
          <ac:chgData name="Wilusz,Carol" userId="d694680c-20a6-4aaf-9f5d-eff87bc6dadd" providerId="ADAL" clId="{8E886B14-5F64-4E65-9221-4B37C9ED326E}" dt="2025-05-20T07:28:41.054" v="9339" actId="20577"/>
          <ac:spMkLst>
            <pc:docMk/>
            <pc:sldMk cId="3735131940" sldId="260"/>
            <ac:spMk id="12" creationId="{3B04DDBB-5309-5FE2-31B1-E642EB5CC192}"/>
          </ac:spMkLst>
        </pc:spChg>
        <pc:spChg chg="add mod">
          <ac:chgData name="Wilusz,Carol" userId="d694680c-20a6-4aaf-9f5d-eff87bc6dadd" providerId="ADAL" clId="{8E886B14-5F64-4E65-9221-4B37C9ED326E}" dt="2025-05-20T07:29:39.837" v="9346"/>
          <ac:spMkLst>
            <pc:docMk/>
            <pc:sldMk cId="3735131940" sldId="260"/>
            <ac:spMk id="15" creationId="{185D1BA0-9B7C-3A15-8018-787F21620071}"/>
          </ac:spMkLst>
        </pc:spChg>
        <pc:picChg chg="add mod">
          <ac:chgData name="Wilusz,Carol" userId="d694680c-20a6-4aaf-9f5d-eff87bc6dadd" providerId="ADAL" clId="{8E886B14-5F64-4E65-9221-4B37C9ED326E}" dt="2025-05-16T13:05:53.875" v="6165" actId="1076"/>
          <ac:picMkLst>
            <pc:docMk/>
            <pc:sldMk cId="3735131940" sldId="260"/>
            <ac:picMk id="3074" creationId="{18BEA21F-1B65-CFD8-2096-AF8D373CE0DA}"/>
          </ac:picMkLst>
        </pc:picChg>
        <pc:cxnChg chg="add mod">
          <ac:chgData name="Wilusz,Carol" userId="d694680c-20a6-4aaf-9f5d-eff87bc6dadd" providerId="ADAL" clId="{8E886B14-5F64-4E65-9221-4B37C9ED326E}" dt="2025-05-20T07:29:00.267" v="9342" actId="1582"/>
          <ac:cxnSpMkLst>
            <pc:docMk/>
            <pc:sldMk cId="3735131940" sldId="260"/>
            <ac:cxnSpMk id="14" creationId="{000ACED2-B5B0-D23B-FF81-24CF0B30C1F1}"/>
          </ac:cxnSpMkLst>
        </pc:cxnChg>
      </pc:sldChg>
      <pc:sldChg chg="addSp modSp new del mod ord setBg addAnim">
        <pc:chgData name="Wilusz,Carol" userId="d694680c-20a6-4aaf-9f5d-eff87bc6dadd" providerId="ADAL" clId="{8E886B14-5F64-4E65-9221-4B37C9ED326E}" dt="2025-05-20T07:44:22.226" v="10529" actId="47"/>
        <pc:sldMkLst>
          <pc:docMk/>
          <pc:sldMk cId="967683736" sldId="261"/>
        </pc:sldMkLst>
        <pc:spChg chg="mod">
          <ac:chgData name="Wilusz,Carol" userId="d694680c-20a6-4aaf-9f5d-eff87bc6dadd" providerId="ADAL" clId="{8E886B14-5F64-4E65-9221-4B37C9ED326E}" dt="2025-05-16T10:03:00.229" v="135" actId="20577"/>
          <ac:spMkLst>
            <pc:docMk/>
            <pc:sldMk cId="967683736" sldId="261"/>
            <ac:spMk id="2" creationId="{471BF421-6F92-CE65-E6C1-F353F4AE55C1}"/>
          </ac:spMkLst>
        </pc:spChg>
        <pc:spChg chg="add">
          <ac:chgData name="Wilusz,Carol" userId="d694680c-20a6-4aaf-9f5d-eff87bc6dadd" providerId="ADAL" clId="{8E886B14-5F64-4E65-9221-4B37C9ED326E}" dt="2025-05-16T10:00:32.557" v="84" actId="26606"/>
          <ac:spMkLst>
            <pc:docMk/>
            <pc:sldMk cId="967683736" sldId="261"/>
            <ac:spMk id="1031" creationId="{1A32057F-F015-B1B2-4E3E-2307F8EFC97B}"/>
          </ac:spMkLst>
        </pc:spChg>
        <pc:picChg chg="add mod">
          <ac:chgData name="Wilusz,Carol" userId="d694680c-20a6-4aaf-9f5d-eff87bc6dadd" providerId="ADAL" clId="{8E886B14-5F64-4E65-9221-4B37C9ED326E}" dt="2025-05-16T10:00:32.557" v="84" actId="26606"/>
          <ac:picMkLst>
            <pc:docMk/>
            <pc:sldMk cId="967683736" sldId="261"/>
            <ac:picMk id="1026" creationId="{0E0C4A8C-2C1C-7521-5A2E-AE6F753858AC}"/>
          </ac:picMkLst>
        </pc:picChg>
      </pc:sldChg>
      <pc:sldChg chg="addSp delSp modSp new mod setBg modClrScheme chgLayout">
        <pc:chgData name="Wilusz,Carol" userId="d694680c-20a6-4aaf-9f5d-eff87bc6dadd" providerId="ADAL" clId="{8E886B14-5F64-4E65-9221-4B37C9ED326E}" dt="2025-05-20T07:41:02.761" v="10305" actId="20577"/>
        <pc:sldMkLst>
          <pc:docMk/>
          <pc:sldMk cId="3714185972" sldId="262"/>
        </pc:sldMkLst>
        <pc:spChg chg="del mod ord">
          <ac:chgData name="Wilusz,Carol" userId="d694680c-20a6-4aaf-9f5d-eff87bc6dadd" providerId="ADAL" clId="{8E886B14-5F64-4E65-9221-4B37C9ED326E}" dt="2025-05-16T10:02:36.780" v="87" actId="700"/>
          <ac:spMkLst>
            <pc:docMk/>
            <pc:sldMk cId="3714185972" sldId="262"/>
            <ac:spMk id="2" creationId="{4CC67CE5-DD11-074F-747D-51331F6B6497}"/>
          </ac:spMkLst>
        </pc:spChg>
        <pc:spChg chg="add mod ord">
          <ac:chgData name="Wilusz,Carol" userId="d694680c-20a6-4aaf-9f5d-eff87bc6dadd" providerId="ADAL" clId="{8E886B14-5F64-4E65-9221-4B37C9ED326E}" dt="2025-05-20T07:41:02.761" v="10305" actId="20577"/>
          <ac:spMkLst>
            <pc:docMk/>
            <pc:sldMk cId="3714185972" sldId="262"/>
            <ac:spMk id="3" creationId="{540D05E3-FA4E-FA60-4763-FD83AFAAA038}"/>
          </ac:spMkLst>
        </pc:spChg>
        <pc:spChg chg="add del mod ord">
          <ac:chgData name="Wilusz,Carol" userId="d694680c-20a6-4aaf-9f5d-eff87bc6dadd" providerId="ADAL" clId="{8E886B14-5F64-4E65-9221-4B37C9ED326E}" dt="2025-05-16T10:04:56.622" v="286" actId="26606"/>
          <ac:spMkLst>
            <pc:docMk/>
            <pc:sldMk cId="3714185972" sldId="262"/>
            <ac:spMk id="4" creationId="{D1A4896A-0C32-D5E2-A79D-08A0020F8B8C}"/>
          </ac:spMkLst>
        </pc:spChg>
        <pc:spChg chg="add">
          <ac:chgData name="Wilusz,Carol" userId="d694680c-20a6-4aaf-9f5d-eff87bc6dadd" providerId="ADAL" clId="{8E886B14-5F64-4E65-9221-4B37C9ED326E}" dt="2025-05-16T10:04:56.622" v="286" actId="26606"/>
          <ac:spMkLst>
            <pc:docMk/>
            <pc:sldMk cId="3714185972" sldId="262"/>
            <ac:spMk id="10" creationId="{01A22726-DA03-BCB0-F12E-98258FB7E5C0}"/>
          </ac:spMkLst>
        </pc:spChg>
        <pc:graphicFrameChg chg="add mod">
          <ac:chgData name="Wilusz,Carol" userId="d694680c-20a6-4aaf-9f5d-eff87bc6dadd" providerId="ADAL" clId="{8E886B14-5F64-4E65-9221-4B37C9ED326E}" dt="2025-05-20T07:38:16.980" v="10243" actId="113"/>
          <ac:graphicFrameMkLst>
            <pc:docMk/>
            <pc:sldMk cId="3714185972" sldId="262"/>
            <ac:graphicFrameMk id="6" creationId="{F4BB3AA2-2E61-767D-4CF3-3A35908415D1}"/>
          </ac:graphicFrameMkLst>
        </pc:graphicFrameChg>
      </pc:sldChg>
      <pc:sldChg chg="addSp delSp modSp new mod">
        <pc:chgData name="Wilusz,Carol" userId="d694680c-20a6-4aaf-9f5d-eff87bc6dadd" providerId="ADAL" clId="{8E886B14-5F64-4E65-9221-4B37C9ED326E}" dt="2025-05-20T07:39:18.032" v="10247" actId="20577"/>
        <pc:sldMkLst>
          <pc:docMk/>
          <pc:sldMk cId="370853279" sldId="263"/>
        </pc:sldMkLst>
        <pc:spChg chg="mod">
          <ac:chgData name="Wilusz,Carol" userId="d694680c-20a6-4aaf-9f5d-eff87bc6dadd" providerId="ADAL" clId="{8E886B14-5F64-4E65-9221-4B37C9ED326E}" dt="2025-05-16T10:14:18.246" v="392" actId="14100"/>
          <ac:spMkLst>
            <pc:docMk/>
            <pc:sldMk cId="370853279" sldId="263"/>
            <ac:spMk id="2" creationId="{473355C9-652D-F429-41EF-ED8D536763CC}"/>
          </ac:spMkLst>
        </pc:spChg>
        <pc:spChg chg="del">
          <ac:chgData name="Wilusz,Carol" userId="d694680c-20a6-4aaf-9f5d-eff87bc6dadd" providerId="ADAL" clId="{8E886B14-5F64-4E65-9221-4B37C9ED326E}" dt="2025-05-16T10:13:25.180" v="327" actId="478"/>
          <ac:spMkLst>
            <pc:docMk/>
            <pc:sldMk cId="370853279" sldId="263"/>
            <ac:spMk id="3" creationId="{0F61C63F-B299-D0B7-89E2-6F8BDCDBDA52}"/>
          </ac:spMkLst>
        </pc:spChg>
        <pc:spChg chg="add mod">
          <ac:chgData name="Wilusz,Carol" userId="d694680c-20a6-4aaf-9f5d-eff87bc6dadd" providerId="ADAL" clId="{8E886B14-5F64-4E65-9221-4B37C9ED326E}" dt="2025-05-20T07:39:18.032" v="10247" actId="20577"/>
          <ac:spMkLst>
            <pc:docMk/>
            <pc:sldMk cId="370853279" sldId="263"/>
            <ac:spMk id="5" creationId="{0144C0C6-BD26-1816-6CB9-0D9EB98DD30F}"/>
          </ac:spMkLst>
        </pc:spChg>
        <pc:spChg chg="add mod">
          <ac:chgData name="Wilusz,Carol" userId="d694680c-20a6-4aaf-9f5d-eff87bc6dadd" providerId="ADAL" clId="{8E886B14-5F64-4E65-9221-4B37C9ED326E}" dt="2025-05-16T10:21:03.336" v="649" actId="1076"/>
          <ac:spMkLst>
            <pc:docMk/>
            <pc:sldMk cId="370853279" sldId="263"/>
            <ac:spMk id="6" creationId="{33E91084-0640-5378-0E24-E7934C5A7B73}"/>
          </ac:spMkLst>
        </pc:spChg>
      </pc:sldChg>
      <pc:sldChg chg="addSp delSp modSp new mod">
        <pc:chgData name="Wilusz,Carol" userId="d694680c-20a6-4aaf-9f5d-eff87bc6dadd" providerId="ADAL" clId="{8E886B14-5F64-4E65-9221-4B37C9ED326E}" dt="2025-05-16T10:21:21.820" v="652" actId="403"/>
        <pc:sldMkLst>
          <pc:docMk/>
          <pc:sldMk cId="2793883193" sldId="264"/>
        </pc:sldMkLst>
        <pc:spChg chg="mod">
          <ac:chgData name="Wilusz,Carol" userId="d694680c-20a6-4aaf-9f5d-eff87bc6dadd" providerId="ADAL" clId="{8E886B14-5F64-4E65-9221-4B37C9ED326E}" dt="2025-05-16T10:18:56.273" v="423" actId="1076"/>
          <ac:spMkLst>
            <pc:docMk/>
            <pc:sldMk cId="2793883193" sldId="264"/>
            <ac:spMk id="2" creationId="{ABE54248-3503-E5DB-77C8-F46058B2D1A1}"/>
          </ac:spMkLst>
        </pc:spChg>
        <pc:spChg chg="del">
          <ac:chgData name="Wilusz,Carol" userId="d694680c-20a6-4aaf-9f5d-eff87bc6dadd" providerId="ADAL" clId="{8E886B14-5F64-4E65-9221-4B37C9ED326E}" dt="2025-05-16T10:16:30.472" v="398" actId="478"/>
          <ac:spMkLst>
            <pc:docMk/>
            <pc:sldMk cId="2793883193" sldId="264"/>
            <ac:spMk id="3" creationId="{05DBDD03-A4E8-B7B6-CBE9-74159E55A4AE}"/>
          </ac:spMkLst>
        </pc:spChg>
        <pc:spChg chg="add mod">
          <ac:chgData name="Wilusz,Carol" userId="d694680c-20a6-4aaf-9f5d-eff87bc6dadd" providerId="ADAL" clId="{8E886B14-5F64-4E65-9221-4B37C9ED326E}" dt="2025-05-16T10:21:21.820" v="652" actId="403"/>
          <ac:spMkLst>
            <pc:docMk/>
            <pc:sldMk cId="2793883193" sldId="264"/>
            <ac:spMk id="10" creationId="{0C44985F-7240-9FB6-CF44-41D488DF6042}"/>
          </ac:spMkLst>
        </pc:spChg>
        <pc:picChg chg="add mod">
          <ac:chgData name="Wilusz,Carol" userId="d694680c-20a6-4aaf-9f5d-eff87bc6dadd" providerId="ADAL" clId="{8E886B14-5F64-4E65-9221-4B37C9ED326E}" dt="2025-05-16T10:18:59.246" v="424" actId="1076"/>
          <ac:picMkLst>
            <pc:docMk/>
            <pc:sldMk cId="2793883193" sldId="264"/>
            <ac:picMk id="5" creationId="{F97D086F-3DFE-3BF2-6333-E45C6814C9D6}"/>
          </ac:picMkLst>
        </pc:picChg>
        <pc:picChg chg="add mod">
          <ac:chgData name="Wilusz,Carol" userId="d694680c-20a6-4aaf-9f5d-eff87bc6dadd" providerId="ADAL" clId="{8E886B14-5F64-4E65-9221-4B37C9ED326E}" dt="2025-05-16T10:18:50.893" v="422" actId="1076"/>
          <ac:picMkLst>
            <pc:docMk/>
            <pc:sldMk cId="2793883193" sldId="264"/>
            <ac:picMk id="7" creationId="{8D488EE8-F02D-2BA8-3F3F-F66DC783A584}"/>
          </ac:picMkLst>
        </pc:picChg>
        <pc:picChg chg="add mod">
          <ac:chgData name="Wilusz,Carol" userId="d694680c-20a6-4aaf-9f5d-eff87bc6dadd" providerId="ADAL" clId="{8E886B14-5F64-4E65-9221-4B37C9ED326E}" dt="2025-05-16T10:18:50.893" v="422" actId="1076"/>
          <ac:picMkLst>
            <pc:docMk/>
            <pc:sldMk cId="2793883193" sldId="264"/>
            <ac:picMk id="9" creationId="{F5FD82C4-6213-CC08-1747-2E26424043DF}"/>
          </ac:picMkLst>
        </pc:picChg>
      </pc:sldChg>
      <pc:sldChg chg="addSp delSp modSp add mod">
        <pc:chgData name="Wilusz,Carol" userId="d694680c-20a6-4aaf-9f5d-eff87bc6dadd" providerId="ADAL" clId="{8E886B14-5F64-4E65-9221-4B37C9ED326E}" dt="2025-05-16T11:31:11.046" v="3390" actId="1076"/>
        <pc:sldMkLst>
          <pc:docMk/>
          <pc:sldMk cId="3449093971" sldId="265"/>
        </pc:sldMkLst>
        <pc:spChg chg="add del">
          <ac:chgData name="Wilusz,Carol" userId="d694680c-20a6-4aaf-9f5d-eff87bc6dadd" providerId="ADAL" clId="{8E886B14-5F64-4E65-9221-4B37C9ED326E}" dt="2025-05-16T10:55:19.884" v="1786" actId="478"/>
          <ac:spMkLst>
            <pc:docMk/>
            <pc:sldMk cId="3449093971" sldId="265"/>
            <ac:spMk id="3" creationId="{618C4FAD-A113-3409-4079-48BF93649521}"/>
          </ac:spMkLst>
        </pc:spChg>
        <pc:spChg chg="add mod">
          <ac:chgData name="Wilusz,Carol" userId="d694680c-20a6-4aaf-9f5d-eff87bc6dadd" providerId="ADAL" clId="{8E886B14-5F64-4E65-9221-4B37C9ED326E}" dt="2025-05-16T10:55:42.727" v="1791" actId="14100"/>
          <ac:spMkLst>
            <pc:docMk/>
            <pc:sldMk cId="3449093971" sldId="265"/>
            <ac:spMk id="4" creationId="{7799A7F9-78FA-8627-45BE-8F43C7E75C28}"/>
          </ac:spMkLst>
        </pc:spChg>
        <pc:spChg chg="add mod">
          <ac:chgData name="Wilusz,Carol" userId="d694680c-20a6-4aaf-9f5d-eff87bc6dadd" providerId="ADAL" clId="{8E886B14-5F64-4E65-9221-4B37C9ED326E}" dt="2025-05-16T10:56:08.462" v="1795" actId="208"/>
          <ac:spMkLst>
            <pc:docMk/>
            <pc:sldMk cId="3449093971" sldId="265"/>
            <ac:spMk id="6" creationId="{3C072816-AFF3-7D16-E6CA-4CC0E3FDDB91}"/>
          </ac:spMkLst>
        </pc:spChg>
        <pc:spChg chg="add mod">
          <ac:chgData name="Wilusz,Carol" userId="d694680c-20a6-4aaf-9f5d-eff87bc6dadd" providerId="ADAL" clId="{8E886B14-5F64-4E65-9221-4B37C9ED326E}" dt="2025-05-16T10:56:14.378" v="1797" actId="1076"/>
          <ac:spMkLst>
            <pc:docMk/>
            <pc:sldMk cId="3449093971" sldId="265"/>
            <ac:spMk id="8" creationId="{494E2988-5288-B983-7A7D-289657C3C3D1}"/>
          </ac:spMkLst>
        </pc:spChg>
        <pc:spChg chg="mod">
          <ac:chgData name="Wilusz,Carol" userId="d694680c-20a6-4aaf-9f5d-eff87bc6dadd" providerId="ADAL" clId="{8E886B14-5F64-4E65-9221-4B37C9ED326E}" dt="2025-05-16T11:31:11.046" v="3390" actId="1076"/>
          <ac:spMkLst>
            <pc:docMk/>
            <pc:sldMk cId="3449093971" sldId="265"/>
            <ac:spMk id="10" creationId="{0C44985F-7240-9FB6-CF44-41D488DF6042}"/>
          </ac:spMkLst>
        </pc:spChg>
        <pc:spChg chg="add mod">
          <ac:chgData name="Wilusz,Carol" userId="d694680c-20a6-4aaf-9f5d-eff87bc6dadd" providerId="ADAL" clId="{8E886B14-5F64-4E65-9221-4B37C9ED326E}" dt="2025-05-16T10:57:30.586" v="1842" actId="14100"/>
          <ac:spMkLst>
            <pc:docMk/>
            <pc:sldMk cId="3449093971" sldId="265"/>
            <ac:spMk id="13" creationId="{60071540-C5C1-08C2-E771-51967FBB4D47}"/>
          </ac:spMkLst>
        </pc:spChg>
        <pc:spChg chg="add mod">
          <ac:chgData name="Wilusz,Carol" userId="d694680c-20a6-4aaf-9f5d-eff87bc6dadd" providerId="ADAL" clId="{8E886B14-5F64-4E65-9221-4B37C9ED326E}" dt="2025-05-16T10:58:14.697" v="1845" actId="1076"/>
          <ac:spMkLst>
            <pc:docMk/>
            <pc:sldMk cId="3449093971" sldId="265"/>
            <ac:spMk id="14" creationId="{56665AD7-C181-F042-7658-0F1505EF7334}"/>
          </ac:spMkLst>
        </pc:spChg>
        <pc:picChg chg="mod">
          <ac:chgData name="Wilusz,Carol" userId="d694680c-20a6-4aaf-9f5d-eff87bc6dadd" providerId="ADAL" clId="{8E886B14-5F64-4E65-9221-4B37C9ED326E}" dt="2025-05-16T10:57:18.030" v="1838" actId="1076"/>
          <ac:picMkLst>
            <pc:docMk/>
            <pc:sldMk cId="3449093971" sldId="265"/>
            <ac:picMk id="5" creationId="{F97D086F-3DFE-3BF2-6333-E45C6814C9D6}"/>
          </ac:picMkLst>
        </pc:picChg>
        <pc:cxnChg chg="add mod">
          <ac:chgData name="Wilusz,Carol" userId="d694680c-20a6-4aaf-9f5d-eff87bc6dadd" providerId="ADAL" clId="{8E886B14-5F64-4E65-9221-4B37C9ED326E}" dt="2025-05-16T10:56:48.459" v="1800" actId="1582"/>
          <ac:cxnSpMkLst>
            <pc:docMk/>
            <pc:sldMk cId="3449093971" sldId="265"/>
            <ac:cxnSpMk id="12" creationId="{5994F10A-F863-4ED6-51E7-D79BC810D0AE}"/>
          </ac:cxnSpMkLst>
        </pc:cxnChg>
      </pc:sldChg>
      <pc:sldChg chg="addSp delSp modSp new mod">
        <pc:chgData name="Wilusz,Carol" userId="d694680c-20a6-4aaf-9f5d-eff87bc6dadd" providerId="ADAL" clId="{8E886B14-5F64-4E65-9221-4B37C9ED326E}" dt="2025-05-16T10:41:00.196" v="1280" actId="20577"/>
        <pc:sldMkLst>
          <pc:docMk/>
          <pc:sldMk cId="3214875346" sldId="266"/>
        </pc:sldMkLst>
        <pc:spChg chg="mod">
          <ac:chgData name="Wilusz,Carol" userId="d694680c-20a6-4aaf-9f5d-eff87bc6dadd" providerId="ADAL" clId="{8E886B14-5F64-4E65-9221-4B37C9ED326E}" dt="2025-05-16T10:22:19.780" v="773" actId="20577"/>
          <ac:spMkLst>
            <pc:docMk/>
            <pc:sldMk cId="3214875346" sldId="266"/>
            <ac:spMk id="2" creationId="{3D47ED93-B148-D3AE-BD3B-8080FD67394C}"/>
          </ac:spMkLst>
        </pc:spChg>
        <pc:spChg chg="del">
          <ac:chgData name="Wilusz,Carol" userId="d694680c-20a6-4aaf-9f5d-eff87bc6dadd" providerId="ADAL" clId="{8E886B14-5F64-4E65-9221-4B37C9ED326E}" dt="2025-05-16T10:22:39.691" v="774" actId="931"/>
          <ac:spMkLst>
            <pc:docMk/>
            <pc:sldMk cId="3214875346" sldId="266"/>
            <ac:spMk id="3" creationId="{396C8D47-7A37-1BD7-5F20-C9B07D495F24}"/>
          </ac:spMkLst>
        </pc:spChg>
        <pc:spChg chg="add del mod">
          <ac:chgData name="Wilusz,Carol" userId="d694680c-20a6-4aaf-9f5d-eff87bc6dadd" providerId="ADAL" clId="{8E886B14-5F64-4E65-9221-4B37C9ED326E}" dt="2025-05-16T10:24:20.227" v="810" actId="478"/>
          <ac:spMkLst>
            <pc:docMk/>
            <pc:sldMk cId="3214875346" sldId="266"/>
            <ac:spMk id="15" creationId="{3337B5A0-7EC0-E6F1-9170-236C267BCDAE}"/>
          </ac:spMkLst>
        </pc:spChg>
        <pc:spChg chg="add mod">
          <ac:chgData name="Wilusz,Carol" userId="d694680c-20a6-4aaf-9f5d-eff87bc6dadd" providerId="ADAL" clId="{8E886B14-5F64-4E65-9221-4B37C9ED326E}" dt="2025-05-16T10:25:41.900" v="833" actId="1076"/>
          <ac:spMkLst>
            <pc:docMk/>
            <pc:sldMk cId="3214875346" sldId="266"/>
            <ac:spMk id="30" creationId="{556970B2-0378-B3B0-6480-C8ABEC3D6290}"/>
          </ac:spMkLst>
        </pc:spChg>
        <pc:spChg chg="add mod">
          <ac:chgData name="Wilusz,Carol" userId="d694680c-20a6-4aaf-9f5d-eff87bc6dadd" providerId="ADAL" clId="{8E886B14-5F64-4E65-9221-4B37C9ED326E}" dt="2025-05-16T10:25:52.777" v="844" actId="1076"/>
          <ac:spMkLst>
            <pc:docMk/>
            <pc:sldMk cId="3214875346" sldId="266"/>
            <ac:spMk id="31" creationId="{4D0BF7FC-5E12-8173-D49C-1B137D5106FB}"/>
          </ac:spMkLst>
        </pc:spChg>
        <pc:spChg chg="add del mod">
          <ac:chgData name="Wilusz,Carol" userId="d694680c-20a6-4aaf-9f5d-eff87bc6dadd" providerId="ADAL" clId="{8E886B14-5F64-4E65-9221-4B37C9ED326E}" dt="2025-05-16T10:28:19.704" v="933" actId="478"/>
          <ac:spMkLst>
            <pc:docMk/>
            <pc:sldMk cId="3214875346" sldId="266"/>
            <ac:spMk id="33" creationId="{D1D68494-35FB-968D-799F-3792D79F431F}"/>
          </ac:spMkLst>
        </pc:spChg>
        <pc:spChg chg="add mod">
          <ac:chgData name="Wilusz,Carol" userId="d694680c-20a6-4aaf-9f5d-eff87bc6dadd" providerId="ADAL" clId="{8E886B14-5F64-4E65-9221-4B37C9ED326E}" dt="2025-05-16T10:33:38.337" v="1069" actId="1076"/>
          <ac:spMkLst>
            <pc:docMk/>
            <pc:sldMk cId="3214875346" sldId="266"/>
            <ac:spMk id="34" creationId="{9E49E5C9-DCB0-1D6E-2622-4B6CD8E9530D}"/>
          </ac:spMkLst>
        </pc:spChg>
        <pc:spChg chg="add mod">
          <ac:chgData name="Wilusz,Carol" userId="d694680c-20a6-4aaf-9f5d-eff87bc6dadd" providerId="ADAL" clId="{8E886B14-5F64-4E65-9221-4B37C9ED326E}" dt="2025-05-16T10:41:00.196" v="1280" actId="20577"/>
          <ac:spMkLst>
            <pc:docMk/>
            <pc:sldMk cId="3214875346" sldId="266"/>
            <ac:spMk id="35" creationId="{00370098-BE85-9183-8573-5E878E487652}"/>
          </ac:spMkLst>
        </pc:spChg>
        <pc:spChg chg="add mod">
          <ac:chgData name="Wilusz,Carol" userId="d694680c-20a6-4aaf-9f5d-eff87bc6dadd" providerId="ADAL" clId="{8E886B14-5F64-4E65-9221-4B37C9ED326E}" dt="2025-05-16T10:31:58.858" v="1047" actId="1076"/>
          <ac:spMkLst>
            <pc:docMk/>
            <pc:sldMk cId="3214875346" sldId="266"/>
            <ac:spMk id="36" creationId="{6F1FFED7-FAD3-7F74-C204-E9A3218A3764}"/>
          </ac:spMkLst>
        </pc:spChg>
        <pc:graphicFrameChg chg="add mod modGraphic">
          <ac:chgData name="Wilusz,Carol" userId="d694680c-20a6-4aaf-9f5d-eff87bc6dadd" providerId="ADAL" clId="{8E886B14-5F64-4E65-9221-4B37C9ED326E}" dt="2025-05-16T10:40:46.288" v="1276" actId="20577"/>
          <ac:graphicFrameMkLst>
            <pc:docMk/>
            <pc:sldMk cId="3214875346" sldId="266"/>
            <ac:graphicFrameMk id="32" creationId="{2261D858-C072-4D41-994B-FFC1A72DEC2B}"/>
          </ac:graphicFrameMkLst>
        </pc:graphicFrameChg>
        <pc:picChg chg="add del mod">
          <ac:chgData name="Wilusz,Carol" userId="d694680c-20a6-4aaf-9f5d-eff87bc6dadd" providerId="ADAL" clId="{8E886B14-5F64-4E65-9221-4B37C9ED326E}" dt="2025-05-16T10:24:08.133" v="807" actId="478"/>
          <ac:picMkLst>
            <pc:docMk/>
            <pc:sldMk cId="3214875346" sldId="266"/>
            <ac:picMk id="5" creationId="{FF653104-984F-23B8-96C5-C7F97A7E3155}"/>
          </ac:picMkLst>
        </pc:picChg>
        <pc:picChg chg="add del mod">
          <ac:chgData name="Wilusz,Carol" userId="d694680c-20a6-4aaf-9f5d-eff87bc6dadd" providerId="ADAL" clId="{8E886B14-5F64-4E65-9221-4B37C9ED326E}" dt="2025-05-16T10:24:08.133" v="807" actId="478"/>
          <ac:picMkLst>
            <pc:docMk/>
            <pc:sldMk cId="3214875346" sldId="266"/>
            <ac:picMk id="6" creationId="{2D18E5DF-2E56-A1F1-C1A3-5DD29BB38145}"/>
          </ac:picMkLst>
        </pc:picChg>
        <pc:picChg chg="add del mod">
          <ac:chgData name="Wilusz,Carol" userId="d694680c-20a6-4aaf-9f5d-eff87bc6dadd" providerId="ADAL" clId="{8E886B14-5F64-4E65-9221-4B37C9ED326E}" dt="2025-05-16T10:24:08.133" v="807" actId="478"/>
          <ac:picMkLst>
            <pc:docMk/>
            <pc:sldMk cId="3214875346" sldId="266"/>
            <ac:picMk id="7" creationId="{AC703854-8D4E-957F-AF0C-FC334ECDEEED}"/>
          </ac:picMkLst>
        </pc:picChg>
        <pc:picChg chg="add del mod">
          <ac:chgData name="Wilusz,Carol" userId="d694680c-20a6-4aaf-9f5d-eff87bc6dadd" providerId="ADAL" clId="{8E886B14-5F64-4E65-9221-4B37C9ED326E}" dt="2025-05-16T10:24:08.133" v="807" actId="478"/>
          <ac:picMkLst>
            <pc:docMk/>
            <pc:sldMk cId="3214875346" sldId="266"/>
            <ac:picMk id="8" creationId="{0C3C77FA-1F6E-D3BF-BEB0-93E75C919D8F}"/>
          </ac:picMkLst>
        </pc:picChg>
        <pc:picChg chg="add mod">
          <ac:chgData name="Wilusz,Carol" userId="d694680c-20a6-4aaf-9f5d-eff87bc6dadd" providerId="ADAL" clId="{8E886B14-5F64-4E65-9221-4B37C9ED326E}" dt="2025-05-16T10:23:51.925" v="805" actId="1038"/>
          <ac:picMkLst>
            <pc:docMk/>
            <pc:sldMk cId="3214875346" sldId="266"/>
            <ac:picMk id="9" creationId="{A2DB0B1B-55A8-B256-1627-DC846A217205}"/>
          </ac:picMkLst>
        </pc:picChg>
        <pc:picChg chg="add mod">
          <ac:chgData name="Wilusz,Carol" userId="d694680c-20a6-4aaf-9f5d-eff87bc6dadd" providerId="ADAL" clId="{8E886B14-5F64-4E65-9221-4B37C9ED326E}" dt="2025-05-16T10:23:18.887" v="787" actId="1076"/>
          <ac:picMkLst>
            <pc:docMk/>
            <pc:sldMk cId="3214875346" sldId="266"/>
            <ac:picMk id="10" creationId="{3F19FDD8-4EFD-1E56-17B4-5AD65616467C}"/>
          </ac:picMkLst>
        </pc:picChg>
        <pc:picChg chg="add mod">
          <ac:chgData name="Wilusz,Carol" userId="d694680c-20a6-4aaf-9f5d-eff87bc6dadd" providerId="ADAL" clId="{8E886B14-5F64-4E65-9221-4B37C9ED326E}" dt="2025-05-16T10:24:01.599" v="806" actId="408"/>
          <ac:picMkLst>
            <pc:docMk/>
            <pc:sldMk cId="3214875346" sldId="266"/>
            <ac:picMk id="11" creationId="{43E9959F-14FC-C194-B64D-6FA49E494990}"/>
          </ac:picMkLst>
        </pc:picChg>
        <pc:picChg chg="add mod">
          <ac:chgData name="Wilusz,Carol" userId="d694680c-20a6-4aaf-9f5d-eff87bc6dadd" providerId="ADAL" clId="{8E886B14-5F64-4E65-9221-4B37C9ED326E}" dt="2025-05-16T10:24:01.599" v="806" actId="408"/>
          <ac:picMkLst>
            <pc:docMk/>
            <pc:sldMk cId="3214875346" sldId="266"/>
            <ac:picMk id="12" creationId="{19BCE596-7C00-A635-B72F-83FED8F67CBF}"/>
          </ac:picMkLst>
        </pc:picChg>
        <pc:picChg chg="add del mod">
          <ac:chgData name="Wilusz,Carol" userId="d694680c-20a6-4aaf-9f5d-eff87bc6dadd" providerId="ADAL" clId="{8E886B14-5F64-4E65-9221-4B37C9ED326E}" dt="2025-05-16T10:23:21.339" v="788" actId="478"/>
          <ac:picMkLst>
            <pc:docMk/>
            <pc:sldMk cId="3214875346" sldId="266"/>
            <ac:picMk id="13" creationId="{CFB7D1F6-52E2-1F04-D406-20AD1CA1C9DC}"/>
          </ac:picMkLst>
        </pc:picChg>
        <pc:picChg chg="add mod">
          <ac:chgData name="Wilusz,Carol" userId="d694680c-20a6-4aaf-9f5d-eff87bc6dadd" providerId="ADAL" clId="{8E886B14-5F64-4E65-9221-4B37C9ED326E}" dt="2025-05-16T10:24:17.860" v="809" actId="1076"/>
          <ac:picMkLst>
            <pc:docMk/>
            <pc:sldMk cId="3214875346" sldId="266"/>
            <ac:picMk id="16" creationId="{0AF6821F-93E1-2CF9-8BA3-52C55729F443}"/>
          </ac:picMkLst>
        </pc:picChg>
        <pc:picChg chg="add mod">
          <ac:chgData name="Wilusz,Carol" userId="d694680c-20a6-4aaf-9f5d-eff87bc6dadd" providerId="ADAL" clId="{8E886B14-5F64-4E65-9221-4B37C9ED326E}" dt="2025-05-16T10:24:17.860" v="809" actId="1076"/>
          <ac:picMkLst>
            <pc:docMk/>
            <pc:sldMk cId="3214875346" sldId="266"/>
            <ac:picMk id="17" creationId="{903E7F7F-E29B-4577-5AF1-F402C4AAADD0}"/>
          </ac:picMkLst>
        </pc:picChg>
        <pc:picChg chg="add mod">
          <ac:chgData name="Wilusz,Carol" userId="d694680c-20a6-4aaf-9f5d-eff87bc6dadd" providerId="ADAL" clId="{8E886B14-5F64-4E65-9221-4B37C9ED326E}" dt="2025-05-16T10:24:17.860" v="809" actId="1076"/>
          <ac:picMkLst>
            <pc:docMk/>
            <pc:sldMk cId="3214875346" sldId="266"/>
            <ac:picMk id="18" creationId="{414F7D79-4D1A-15E3-9179-0F70CDDFC4C9}"/>
          </ac:picMkLst>
        </pc:picChg>
        <pc:picChg chg="add mod">
          <ac:chgData name="Wilusz,Carol" userId="d694680c-20a6-4aaf-9f5d-eff87bc6dadd" providerId="ADAL" clId="{8E886B14-5F64-4E65-9221-4B37C9ED326E}" dt="2025-05-16T10:24:17.860" v="809" actId="1076"/>
          <ac:picMkLst>
            <pc:docMk/>
            <pc:sldMk cId="3214875346" sldId="266"/>
            <ac:picMk id="19" creationId="{01179C0D-CFCA-E167-53B2-F96667C5B9DF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0" creationId="{1CEF5ACE-D5B1-185F-081A-93871653ECAC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1" creationId="{451EA188-E788-15DA-BD64-BE0EF51CD3E7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2" creationId="{6F610A05-9575-1371-8845-9D7845409302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3" creationId="{5837F3AF-9F05-4E30-3D96-B98755DCAF0C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4" creationId="{DC49FFF6-7065-1562-75C7-AFC90E0255C6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5" creationId="{C4CB319D-6105-2CC5-B91A-C16ACE2F3485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6" creationId="{00A90992-0B2A-E217-16A9-9062D4B2F3B9}"/>
          </ac:picMkLst>
        </pc:picChg>
        <pc:picChg chg="add mod">
          <ac:chgData name="Wilusz,Carol" userId="d694680c-20a6-4aaf-9f5d-eff87bc6dadd" providerId="ADAL" clId="{8E886B14-5F64-4E65-9221-4B37C9ED326E}" dt="2025-05-16T10:25:29.283" v="817" actId="207"/>
          <ac:picMkLst>
            <pc:docMk/>
            <pc:sldMk cId="3214875346" sldId="266"/>
            <ac:picMk id="27" creationId="{6BBED5D0-E64D-0C7C-C6C3-021C7732D871}"/>
          </ac:picMkLst>
        </pc:picChg>
        <pc:picChg chg="add del mod">
          <ac:chgData name="Wilusz,Carol" userId="d694680c-20a6-4aaf-9f5d-eff87bc6dadd" providerId="ADAL" clId="{8E886B14-5F64-4E65-9221-4B37C9ED326E}" dt="2025-05-16T10:25:17.570" v="816" actId="478"/>
          <ac:picMkLst>
            <pc:docMk/>
            <pc:sldMk cId="3214875346" sldId="266"/>
            <ac:picMk id="29" creationId="{88C152DF-324E-6054-6D72-D8908488D185}"/>
          </ac:picMkLst>
        </pc:picChg>
        <pc:picChg chg="add mod">
          <ac:chgData name="Wilusz,Carol" userId="d694680c-20a6-4aaf-9f5d-eff87bc6dadd" providerId="ADAL" clId="{8E886B14-5F64-4E65-9221-4B37C9ED326E}" dt="2025-05-16T10:33:34.848" v="1068" actId="1038"/>
          <ac:picMkLst>
            <pc:docMk/>
            <pc:sldMk cId="3214875346" sldId="266"/>
            <ac:picMk id="38" creationId="{6BE94F16-3C54-6BC1-F8F8-25361408C5D7}"/>
          </ac:picMkLst>
        </pc:picChg>
        <pc:picChg chg="add mod">
          <ac:chgData name="Wilusz,Carol" userId="d694680c-20a6-4aaf-9f5d-eff87bc6dadd" providerId="ADAL" clId="{8E886B14-5F64-4E65-9221-4B37C9ED326E}" dt="2025-05-16T10:33:34.848" v="1068" actId="1038"/>
          <ac:picMkLst>
            <pc:docMk/>
            <pc:sldMk cId="3214875346" sldId="266"/>
            <ac:picMk id="40" creationId="{163CA782-A526-8DC9-B09B-0E9E362AFF23}"/>
          </ac:picMkLst>
        </pc:picChg>
      </pc:sldChg>
      <pc:sldChg chg="addSp delSp modSp add mod modAnim">
        <pc:chgData name="Wilusz,Carol" userId="d694680c-20a6-4aaf-9f5d-eff87bc6dadd" providerId="ADAL" clId="{8E886B14-5F64-4E65-9221-4B37C9ED326E}" dt="2025-05-16T10:54:32.706" v="1783" actId="20577"/>
        <pc:sldMkLst>
          <pc:docMk/>
          <pc:sldMk cId="3234017361" sldId="267"/>
        </pc:sldMkLst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5" creationId="{D128920B-7518-BF05-EFB6-71E2C94FEA86}"/>
          </ac:spMkLst>
        </pc:spChg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6" creationId="{687A1F55-DFF3-B35A-19FE-BAF21CBA1E91}"/>
          </ac:spMkLst>
        </pc:spChg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13" creationId="{41EC0D8D-E047-1D4F-A86F-6DE15FCC8048}"/>
          </ac:spMkLst>
        </pc:spChg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14" creationId="{6DF7E194-29D7-17D2-4512-80044B85719C}"/>
          </ac:spMkLst>
        </pc:spChg>
        <pc:spChg chg="add mod">
          <ac:chgData name="Wilusz,Carol" userId="d694680c-20a6-4aaf-9f5d-eff87bc6dadd" providerId="ADAL" clId="{8E886B14-5F64-4E65-9221-4B37C9ED326E}" dt="2025-05-16T10:44:27.206" v="1323" actId="20577"/>
          <ac:spMkLst>
            <pc:docMk/>
            <pc:sldMk cId="3234017361" sldId="267"/>
            <ac:spMk id="15" creationId="{CA9F539A-CE8A-E225-63B0-05613E091B96}"/>
          </ac:spMkLst>
        </pc:spChg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28" creationId="{ABF0C8E1-5FB0-1F74-FDD7-E6B6CB2AE379}"/>
          </ac:spMkLst>
        </pc:spChg>
        <pc:spChg chg="add mod">
          <ac:chgData name="Wilusz,Carol" userId="d694680c-20a6-4aaf-9f5d-eff87bc6dadd" providerId="ADAL" clId="{8E886B14-5F64-4E65-9221-4B37C9ED326E}" dt="2025-05-16T10:37:51.240" v="1138" actId="1076"/>
          <ac:spMkLst>
            <pc:docMk/>
            <pc:sldMk cId="3234017361" sldId="267"/>
            <ac:spMk id="29" creationId="{55B963F2-6E42-1C20-30BC-82E58DB4891D}"/>
          </ac:spMkLst>
        </pc:spChg>
        <pc:spChg chg="del">
          <ac:chgData name="Wilusz,Carol" userId="d694680c-20a6-4aaf-9f5d-eff87bc6dadd" providerId="ADAL" clId="{8E886B14-5F64-4E65-9221-4B37C9ED326E}" dt="2025-05-16T10:34:49.364" v="1074" actId="478"/>
          <ac:spMkLst>
            <pc:docMk/>
            <pc:sldMk cId="3234017361" sldId="267"/>
            <ac:spMk id="30" creationId="{556970B2-0378-B3B0-6480-C8ABEC3D6290}"/>
          </ac:spMkLst>
        </pc:spChg>
        <pc:spChg chg="del">
          <ac:chgData name="Wilusz,Carol" userId="d694680c-20a6-4aaf-9f5d-eff87bc6dadd" providerId="ADAL" clId="{8E886B14-5F64-4E65-9221-4B37C9ED326E}" dt="2025-05-16T10:34:49.364" v="1074" actId="478"/>
          <ac:spMkLst>
            <pc:docMk/>
            <pc:sldMk cId="3234017361" sldId="267"/>
            <ac:spMk id="31" creationId="{4D0BF7FC-5E12-8173-D49C-1B137D5106FB}"/>
          </ac:spMkLst>
        </pc:spChg>
        <pc:spChg chg="add mod">
          <ac:chgData name="Wilusz,Carol" userId="d694680c-20a6-4aaf-9f5d-eff87bc6dadd" providerId="ADAL" clId="{8E886B14-5F64-4E65-9221-4B37C9ED326E}" dt="2025-05-16T10:37:56.205" v="1140" actId="1076"/>
          <ac:spMkLst>
            <pc:docMk/>
            <pc:sldMk cId="3234017361" sldId="267"/>
            <ac:spMk id="33" creationId="{F60BDBFA-E482-A4D0-0476-CDDA13BB85DE}"/>
          </ac:spMkLst>
        </pc:spChg>
        <pc:spChg chg="del">
          <ac:chgData name="Wilusz,Carol" userId="d694680c-20a6-4aaf-9f5d-eff87bc6dadd" providerId="ADAL" clId="{8E886B14-5F64-4E65-9221-4B37C9ED326E}" dt="2025-05-16T10:34:49.364" v="1074" actId="478"/>
          <ac:spMkLst>
            <pc:docMk/>
            <pc:sldMk cId="3234017361" sldId="267"/>
            <ac:spMk id="34" creationId="{9E49E5C9-DCB0-1D6E-2622-4B6CD8E9530D}"/>
          </ac:spMkLst>
        </pc:spChg>
        <pc:spChg chg="del">
          <ac:chgData name="Wilusz,Carol" userId="d694680c-20a6-4aaf-9f5d-eff87bc6dadd" providerId="ADAL" clId="{8E886B14-5F64-4E65-9221-4B37C9ED326E}" dt="2025-05-16T10:34:49.364" v="1074" actId="478"/>
          <ac:spMkLst>
            <pc:docMk/>
            <pc:sldMk cId="3234017361" sldId="267"/>
            <ac:spMk id="35" creationId="{00370098-BE85-9183-8573-5E878E487652}"/>
          </ac:spMkLst>
        </pc:spChg>
        <pc:spChg chg="del">
          <ac:chgData name="Wilusz,Carol" userId="d694680c-20a6-4aaf-9f5d-eff87bc6dadd" providerId="ADAL" clId="{8E886B14-5F64-4E65-9221-4B37C9ED326E}" dt="2025-05-16T10:34:49.364" v="1074" actId="478"/>
          <ac:spMkLst>
            <pc:docMk/>
            <pc:sldMk cId="3234017361" sldId="267"/>
            <ac:spMk id="36" creationId="{6F1FFED7-FAD3-7F74-C204-E9A3218A3764}"/>
          </ac:spMkLst>
        </pc:spChg>
        <pc:spChg chg="add mod">
          <ac:chgData name="Wilusz,Carol" userId="d694680c-20a6-4aaf-9f5d-eff87bc6dadd" providerId="ADAL" clId="{8E886B14-5F64-4E65-9221-4B37C9ED326E}" dt="2025-05-16T10:37:56.205" v="1140" actId="1076"/>
          <ac:spMkLst>
            <pc:docMk/>
            <pc:sldMk cId="3234017361" sldId="267"/>
            <ac:spMk id="37" creationId="{F5963CEA-2B96-913F-748C-AD6FA16D1A13}"/>
          </ac:spMkLst>
        </pc:spChg>
        <pc:spChg chg="add mod">
          <ac:chgData name="Wilusz,Carol" userId="d694680c-20a6-4aaf-9f5d-eff87bc6dadd" providerId="ADAL" clId="{8E886B14-5F64-4E65-9221-4B37C9ED326E}" dt="2025-05-16T10:37:56.205" v="1140" actId="1076"/>
          <ac:spMkLst>
            <pc:docMk/>
            <pc:sldMk cId="3234017361" sldId="267"/>
            <ac:spMk id="39" creationId="{B285E07E-3C18-0597-C904-84244670D47F}"/>
          </ac:spMkLst>
        </pc:spChg>
        <pc:spChg chg="add mod">
          <ac:chgData name="Wilusz,Carol" userId="d694680c-20a6-4aaf-9f5d-eff87bc6dadd" providerId="ADAL" clId="{8E886B14-5F64-4E65-9221-4B37C9ED326E}" dt="2025-05-16T10:42:02.767" v="1291" actId="20577"/>
          <ac:spMkLst>
            <pc:docMk/>
            <pc:sldMk cId="3234017361" sldId="267"/>
            <ac:spMk id="41" creationId="{6E969722-3A94-0651-5233-6F41C7FC5D79}"/>
          </ac:spMkLst>
        </pc:spChg>
        <pc:spChg chg="add mod">
          <ac:chgData name="Wilusz,Carol" userId="d694680c-20a6-4aaf-9f5d-eff87bc6dadd" providerId="ADAL" clId="{8E886B14-5F64-4E65-9221-4B37C9ED326E}" dt="2025-05-16T10:44:30.993" v="1330" actId="20577"/>
          <ac:spMkLst>
            <pc:docMk/>
            <pc:sldMk cId="3234017361" sldId="267"/>
            <ac:spMk id="42" creationId="{B5C3250D-30F2-8772-3D9D-8874C703ACC7}"/>
          </ac:spMkLst>
        </pc:spChg>
        <pc:spChg chg="add mod">
          <ac:chgData name="Wilusz,Carol" userId="d694680c-20a6-4aaf-9f5d-eff87bc6dadd" providerId="ADAL" clId="{8E886B14-5F64-4E65-9221-4B37C9ED326E}" dt="2025-05-16T10:42:13.635" v="1295" actId="20577"/>
          <ac:spMkLst>
            <pc:docMk/>
            <pc:sldMk cId="3234017361" sldId="267"/>
            <ac:spMk id="43" creationId="{0C04DF06-A109-83CC-74D8-5124117F92E4}"/>
          </ac:spMkLst>
        </pc:spChg>
        <pc:spChg chg="add mod">
          <ac:chgData name="Wilusz,Carol" userId="d694680c-20a6-4aaf-9f5d-eff87bc6dadd" providerId="ADAL" clId="{8E886B14-5F64-4E65-9221-4B37C9ED326E}" dt="2025-05-16T10:42:06.618" v="1293" actId="20577"/>
          <ac:spMkLst>
            <pc:docMk/>
            <pc:sldMk cId="3234017361" sldId="267"/>
            <ac:spMk id="44" creationId="{C5D405DC-43B3-1F24-6A94-8D9BE6B9C178}"/>
          </ac:spMkLst>
        </pc:spChg>
        <pc:spChg chg="add mod">
          <ac:chgData name="Wilusz,Carol" userId="d694680c-20a6-4aaf-9f5d-eff87bc6dadd" providerId="ADAL" clId="{8E886B14-5F64-4E65-9221-4B37C9ED326E}" dt="2025-05-16T10:42:42.121" v="1297" actId="1582"/>
          <ac:spMkLst>
            <pc:docMk/>
            <pc:sldMk cId="3234017361" sldId="267"/>
            <ac:spMk id="45" creationId="{34A9463C-4006-00A3-58EA-CA0C2024477B}"/>
          </ac:spMkLst>
        </pc:spChg>
        <pc:spChg chg="add mod">
          <ac:chgData name="Wilusz,Carol" userId="d694680c-20a6-4aaf-9f5d-eff87bc6dadd" providerId="ADAL" clId="{8E886B14-5F64-4E65-9221-4B37C9ED326E}" dt="2025-05-16T10:42:51.457" v="1300" actId="20577"/>
          <ac:spMkLst>
            <pc:docMk/>
            <pc:sldMk cId="3234017361" sldId="267"/>
            <ac:spMk id="46" creationId="{C6F5595C-A9B8-0D21-029E-6DBF37C5C3DE}"/>
          </ac:spMkLst>
        </pc:spChg>
        <pc:spChg chg="add mod">
          <ac:chgData name="Wilusz,Carol" userId="d694680c-20a6-4aaf-9f5d-eff87bc6dadd" providerId="ADAL" clId="{8E886B14-5F64-4E65-9221-4B37C9ED326E}" dt="2025-05-16T10:43:14.919" v="1303" actId="1582"/>
          <ac:spMkLst>
            <pc:docMk/>
            <pc:sldMk cId="3234017361" sldId="267"/>
            <ac:spMk id="47" creationId="{4381C8D2-4127-56C7-13B9-C9F12F0F3445}"/>
          </ac:spMkLst>
        </pc:spChg>
        <pc:spChg chg="add mod">
          <ac:chgData name="Wilusz,Carol" userId="d694680c-20a6-4aaf-9f5d-eff87bc6dadd" providerId="ADAL" clId="{8E886B14-5F64-4E65-9221-4B37C9ED326E}" dt="2025-05-16T10:43:27.565" v="1307" actId="20577"/>
          <ac:spMkLst>
            <pc:docMk/>
            <pc:sldMk cId="3234017361" sldId="267"/>
            <ac:spMk id="48" creationId="{828A2ED7-58F4-D2DC-4F23-10CB06463F32}"/>
          </ac:spMkLst>
        </pc:spChg>
        <pc:spChg chg="add mod">
          <ac:chgData name="Wilusz,Carol" userId="d694680c-20a6-4aaf-9f5d-eff87bc6dadd" providerId="ADAL" clId="{8E886B14-5F64-4E65-9221-4B37C9ED326E}" dt="2025-05-16T10:44:20.479" v="1309" actId="1076"/>
          <ac:spMkLst>
            <pc:docMk/>
            <pc:sldMk cId="3234017361" sldId="267"/>
            <ac:spMk id="49" creationId="{8E6B2F68-5017-EC14-67CD-7BDE2612E628}"/>
          </ac:spMkLst>
        </pc:spChg>
        <pc:spChg chg="add del mod">
          <ac:chgData name="Wilusz,Carol" userId="d694680c-20a6-4aaf-9f5d-eff87bc6dadd" providerId="ADAL" clId="{8E886B14-5F64-4E65-9221-4B37C9ED326E}" dt="2025-05-16T10:45:17.736" v="1346" actId="478"/>
          <ac:spMkLst>
            <pc:docMk/>
            <pc:sldMk cId="3234017361" sldId="267"/>
            <ac:spMk id="50" creationId="{0C6953E6-47DB-2BCD-5592-ACE59536E161}"/>
          </ac:spMkLst>
        </pc:spChg>
        <pc:spChg chg="add mod">
          <ac:chgData name="Wilusz,Carol" userId="d694680c-20a6-4aaf-9f5d-eff87bc6dadd" providerId="ADAL" clId="{8E886B14-5F64-4E65-9221-4B37C9ED326E}" dt="2025-05-16T10:45:11.347" v="1344" actId="206"/>
          <ac:spMkLst>
            <pc:docMk/>
            <pc:sldMk cId="3234017361" sldId="267"/>
            <ac:spMk id="51" creationId="{BA68FC4E-A876-9AA3-28F5-45135EE5BDC6}"/>
          </ac:spMkLst>
        </pc:spChg>
        <pc:spChg chg="add mod">
          <ac:chgData name="Wilusz,Carol" userId="d694680c-20a6-4aaf-9f5d-eff87bc6dadd" providerId="ADAL" clId="{8E886B14-5F64-4E65-9221-4B37C9ED326E}" dt="2025-05-16T10:44:44.380" v="1339" actId="20577"/>
          <ac:spMkLst>
            <pc:docMk/>
            <pc:sldMk cId="3234017361" sldId="267"/>
            <ac:spMk id="52" creationId="{05B7B945-1AA4-08B8-9634-73C24A1A894F}"/>
          </ac:spMkLst>
        </pc:spChg>
        <pc:spChg chg="add mod">
          <ac:chgData name="Wilusz,Carol" userId="d694680c-20a6-4aaf-9f5d-eff87bc6dadd" providerId="ADAL" clId="{8E886B14-5F64-4E65-9221-4B37C9ED326E}" dt="2025-05-16T10:44:20.479" v="1309" actId="1076"/>
          <ac:spMkLst>
            <pc:docMk/>
            <pc:sldMk cId="3234017361" sldId="267"/>
            <ac:spMk id="53" creationId="{9B4A001F-9859-CEB7-B339-253DC23E8099}"/>
          </ac:spMkLst>
        </pc:spChg>
        <pc:spChg chg="add del mod">
          <ac:chgData name="Wilusz,Carol" userId="d694680c-20a6-4aaf-9f5d-eff87bc6dadd" providerId="ADAL" clId="{8E886B14-5F64-4E65-9221-4B37C9ED326E}" dt="2025-05-16T10:45:25.979" v="1348" actId="478"/>
          <ac:spMkLst>
            <pc:docMk/>
            <pc:sldMk cId="3234017361" sldId="267"/>
            <ac:spMk id="54" creationId="{F8C611BB-143F-EAB6-58EC-054D435F726E}"/>
          </ac:spMkLst>
        </pc:spChg>
        <pc:spChg chg="add mod">
          <ac:chgData name="Wilusz,Carol" userId="d694680c-20a6-4aaf-9f5d-eff87bc6dadd" providerId="ADAL" clId="{8E886B14-5F64-4E65-9221-4B37C9ED326E}" dt="2025-05-16T10:45:35.382" v="1357" actId="1076"/>
          <ac:spMkLst>
            <pc:docMk/>
            <pc:sldMk cId="3234017361" sldId="267"/>
            <ac:spMk id="55" creationId="{B12D15EF-4537-0A97-5A55-A70BB99A32D5}"/>
          </ac:spMkLst>
        </pc:spChg>
        <pc:spChg chg="add mod">
          <ac:chgData name="Wilusz,Carol" userId="d694680c-20a6-4aaf-9f5d-eff87bc6dadd" providerId="ADAL" clId="{8E886B14-5F64-4E65-9221-4B37C9ED326E}" dt="2025-05-16T10:44:20.479" v="1309" actId="1076"/>
          <ac:spMkLst>
            <pc:docMk/>
            <pc:sldMk cId="3234017361" sldId="267"/>
            <ac:spMk id="56" creationId="{59A7C6E0-F5A4-AC07-E442-AC264A92EA6C}"/>
          </ac:spMkLst>
        </pc:spChg>
        <pc:spChg chg="add del mod">
          <ac:chgData name="Wilusz,Carol" userId="d694680c-20a6-4aaf-9f5d-eff87bc6dadd" providerId="ADAL" clId="{8E886B14-5F64-4E65-9221-4B37C9ED326E}" dt="2025-05-16T10:45:24.362" v="1347" actId="478"/>
          <ac:spMkLst>
            <pc:docMk/>
            <pc:sldMk cId="3234017361" sldId="267"/>
            <ac:spMk id="57" creationId="{EF058CB6-FDE7-8FB3-F1B3-94BF87CE6019}"/>
          </ac:spMkLst>
        </pc:spChg>
        <pc:spChg chg="add del mod">
          <ac:chgData name="Wilusz,Carol" userId="d694680c-20a6-4aaf-9f5d-eff87bc6dadd" providerId="ADAL" clId="{8E886B14-5F64-4E65-9221-4B37C9ED326E}" dt="2025-05-16T10:45:16.128" v="1345" actId="478"/>
          <ac:spMkLst>
            <pc:docMk/>
            <pc:sldMk cId="3234017361" sldId="267"/>
            <ac:spMk id="58" creationId="{CB4D071F-FD4E-DB73-37B8-BBF6B72FDBE7}"/>
          </ac:spMkLst>
        </pc:spChg>
        <pc:spChg chg="add mod">
          <ac:chgData name="Wilusz,Carol" userId="d694680c-20a6-4aaf-9f5d-eff87bc6dadd" providerId="ADAL" clId="{8E886B14-5F64-4E65-9221-4B37C9ED326E}" dt="2025-05-16T10:45:43.592" v="1368" actId="1076"/>
          <ac:spMkLst>
            <pc:docMk/>
            <pc:sldMk cId="3234017361" sldId="267"/>
            <ac:spMk id="59" creationId="{2082A719-AC1B-33F8-7124-EB5550A609A0}"/>
          </ac:spMkLst>
        </pc:spChg>
        <pc:spChg chg="add del mod">
          <ac:chgData name="Wilusz,Carol" userId="d694680c-20a6-4aaf-9f5d-eff87bc6dadd" providerId="ADAL" clId="{8E886B14-5F64-4E65-9221-4B37C9ED326E}" dt="2025-05-16T10:46:40.255" v="1395" actId="478"/>
          <ac:spMkLst>
            <pc:docMk/>
            <pc:sldMk cId="3234017361" sldId="267"/>
            <ac:spMk id="62" creationId="{3B29A8DC-E9F8-69D4-656F-BE2D3E39E62A}"/>
          </ac:spMkLst>
        </pc:spChg>
        <pc:spChg chg="add mod">
          <ac:chgData name="Wilusz,Carol" userId="d694680c-20a6-4aaf-9f5d-eff87bc6dadd" providerId="ADAL" clId="{8E886B14-5F64-4E65-9221-4B37C9ED326E}" dt="2025-05-16T10:54:32.706" v="1783" actId="20577"/>
          <ac:spMkLst>
            <pc:docMk/>
            <pc:sldMk cId="3234017361" sldId="267"/>
            <ac:spMk id="63" creationId="{B90114DD-58EC-C482-50DB-E70741044E85}"/>
          </ac:spMkLst>
        </pc:spChg>
        <pc:graphicFrameChg chg="del">
          <ac:chgData name="Wilusz,Carol" userId="d694680c-20a6-4aaf-9f5d-eff87bc6dadd" providerId="ADAL" clId="{8E886B14-5F64-4E65-9221-4B37C9ED326E}" dt="2025-05-16T10:34:49.364" v="1074" actId="478"/>
          <ac:graphicFrameMkLst>
            <pc:docMk/>
            <pc:sldMk cId="3234017361" sldId="267"/>
            <ac:graphicFrameMk id="32" creationId="{2261D858-C072-4D41-994B-FFC1A72DEC2B}"/>
          </ac:graphicFrameMkLst>
        </pc:graphicFrameChg>
        <pc:picChg chg="add del mod modCrop">
          <ac:chgData name="Wilusz,Carol" userId="d694680c-20a6-4aaf-9f5d-eff87bc6dadd" providerId="ADAL" clId="{8E886B14-5F64-4E65-9221-4B37C9ED326E}" dt="2025-05-16T10:46:10.600" v="1369" actId="478"/>
          <ac:picMkLst>
            <pc:docMk/>
            <pc:sldMk cId="3234017361" sldId="267"/>
            <ac:picMk id="4" creationId="{6D6578A2-D703-B950-4B7B-963F6CB03DBD}"/>
          </ac:picMkLst>
        </pc:picChg>
        <pc:picChg chg="add del">
          <ac:chgData name="Wilusz,Carol" userId="d694680c-20a6-4aaf-9f5d-eff87bc6dadd" providerId="ADAL" clId="{8E886B14-5F64-4E65-9221-4B37C9ED326E}" dt="2025-05-16T10:36:21.265" v="1086" actId="478"/>
          <ac:picMkLst>
            <pc:docMk/>
            <pc:sldMk cId="3234017361" sldId="267"/>
            <ac:picMk id="8" creationId="{5476BBFE-4DB9-C055-20C9-BA46FFE98E86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9" creationId="{A2DB0B1B-55A8-B256-1627-DC846A217205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0" creationId="{3F19FDD8-4EFD-1E56-17B4-5AD65616467C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1" creationId="{43E9959F-14FC-C194-B64D-6FA49E494990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2" creationId="{19BCE596-7C00-A635-B72F-83FED8F67CBF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6" creationId="{0AF6821F-93E1-2CF9-8BA3-52C55729F443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7" creationId="{903E7F7F-E29B-4577-5AF1-F402C4AAADD0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8" creationId="{414F7D79-4D1A-15E3-9179-0F70CDDFC4C9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19" creationId="{01179C0D-CFCA-E167-53B2-F96667C5B9DF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0" creationId="{1CEF5ACE-D5B1-185F-081A-93871653ECAC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1" creationId="{451EA188-E788-15DA-BD64-BE0EF51CD3E7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2" creationId="{6F610A05-9575-1371-8845-9D7845409302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3" creationId="{5837F3AF-9F05-4E30-3D96-B98755DCAF0C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4" creationId="{DC49FFF6-7065-1562-75C7-AFC90E0255C6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5" creationId="{C4CB319D-6105-2CC5-B91A-C16ACE2F3485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6" creationId="{00A90992-0B2A-E217-16A9-9062D4B2F3B9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27" creationId="{6BBED5D0-E64D-0C7C-C6C3-021C7732D871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38" creationId="{6BE94F16-3C54-6BC1-F8F8-25361408C5D7}"/>
          </ac:picMkLst>
        </pc:picChg>
        <pc:picChg chg="del">
          <ac:chgData name="Wilusz,Carol" userId="d694680c-20a6-4aaf-9f5d-eff87bc6dadd" providerId="ADAL" clId="{8E886B14-5F64-4E65-9221-4B37C9ED326E}" dt="2025-05-16T10:34:49.364" v="1074" actId="478"/>
          <ac:picMkLst>
            <pc:docMk/>
            <pc:sldMk cId="3234017361" sldId="267"/>
            <ac:picMk id="40" creationId="{163CA782-A526-8DC9-B09B-0E9E362AFF23}"/>
          </ac:picMkLst>
        </pc:picChg>
        <pc:picChg chg="add mod">
          <ac:chgData name="Wilusz,Carol" userId="d694680c-20a6-4aaf-9f5d-eff87bc6dadd" providerId="ADAL" clId="{8E886B14-5F64-4E65-9221-4B37C9ED326E}" dt="2025-05-16T10:46:19.450" v="1373" actId="1076"/>
          <ac:picMkLst>
            <pc:docMk/>
            <pc:sldMk cId="3234017361" sldId="267"/>
            <ac:picMk id="61" creationId="{B94B748D-FEFB-89BC-0915-CDB7B03EE5DF}"/>
          </ac:picMkLst>
        </pc:picChg>
      </pc:sldChg>
      <pc:sldChg chg="addSp modSp new mod">
        <pc:chgData name="Wilusz,Carol" userId="d694680c-20a6-4aaf-9f5d-eff87bc6dadd" providerId="ADAL" clId="{8E886B14-5F64-4E65-9221-4B37C9ED326E}" dt="2025-05-20T07:39:56.292" v="10259" actId="113"/>
        <pc:sldMkLst>
          <pc:docMk/>
          <pc:sldMk cId="2388484999" sldId="268"/>
        </pc:sldMkLst>
        <pc:spChg chg="mod">
          <ac:chgData name="Wilusz,Carol" userId="d694680c-20a6-4aaf-9f5d-eff87bc6dadd" providerId="ADAL" clId="{8E886B14-5F64-4E65-9221-4B37C9ED326E}" dt="2025-05-16T10:58:38.714" v="1865" actId="20577"/>
          <ac:spMkLst>
            <pc:docMk/>
            <pc:sldMk cId="2388484999" sldId="268"/>
            <ac:spMk id="2" creationId="{B8738BF2-E2F0-2116-225F-371A1EDB751D}"/>
          </ac:spMkLst>
        </pc:spChg>
        <pc:spChg chg="mod">
          <ac:chgData name="Wilusz,Carol" userId="d694680c-20a6-4aaf-9f5d-eff87bc6dadd" providerId="ADAL" clId="{8E886B14-5F64-4E65-9221-4B37C9ED326E}" dt="2025-05-16T11:04:48.136" v="2032" actId="20577"/>
          <ac:spMkLst>
            <pc:docMk/>
            <pc:sldMk cId="2388484999" sldId="268"/>
            <ac:spMk id="3" creationId="{C81052F6-31D6-5562-F701-5C258BF9CB93}"/>
          </ac:spMkLst>
        </pc:spChg>
        <pc:spChg chg="add mod">
          <ac:chgData name="Wilusz,Carol" userId="d694680c-20a6-4aaf-9f5d-eff87bc6dadd" providerId="ADAL" clId="{8E886B14-5F64-4E65-9221-4B37C9ED326E}" dt="2025-05-20T07:39:56.292" v="10259" actId="113"/>
          <ac:spMkLst>
            <pc:docMk/>
            <pc:sldMk cId="2388484999" sldId="268"/>
            <ac:spMk id="6" creationId="{E0BEA181-7489-68B4-0007-48A0FAF0AE7F}"/>
          </ac:spMkLst>
        </pc:spChg>
        <pc:picChg chg="add">
          <ac:chgData name="Wilusz,Carol" userId="d694680c-20a6-4aaf-9f5d-eff87bc6dadd" providerId="ADAL" clId="{8E886B14-5F64-4E65-9221-4B37C9ED326E}" dt="2025-05-16T11:03:44.728" v="2005" actId="22"/>
          <ac:picMkLst>
            <pc:docMk/>
            <pc:sldMk cId="2388484999" sldId="268"/>
            <ac:picMk id="5" creationId="{B31145E1-5762-9B50-2B29-92F3F9717FF4}"/>
          </ac:picMkLst>
        </pc:picChg>
      </pc:sldChg>
      <pc:sldChg chg="new del">
        <pc:chgData name="Wilusz,Carol" userId="d694680c-20a6-4aaf-9f5d-eff87bc6dadd" providerId="ADAL" clId="{8E886B14-5F64-4E65-9221-4B37C9ED326E}" dt="2025-05-16T11:06:38.627" v="2177" actId="47"/>
        <pc:sldMkLst>
          <pc:docMk/>
          <pc:sldMk cId="1713646319" sldId="269"/>
        </pc:sldMkLst>
      </pc:sldChg>
      <pc:sldChg chg="addSp delSp modSp add mod ord">
        <pc:chgData name="Wilusz,Carol" userId="d694680c-20a6-4aaf-9f5d-eff87bc6dadd" providerId="ADAL" clId="{8E886B14-5F64-4E65-9221-4B37C9ED326E}" dt="2025-05-16T12:36:41.173" v="5523" actId="403"/>
        <pc:sldMkLst>
          <pc:docMk/>
          <pc:sldMk cId="3947359915" sldId="270"/>
        </pc:sldMkLst>
        <pc:spChg chg="mod">
          <ac:chgData name="Wilusz,Carol" userId="d694680c-20a6-4aaf-9f5d-eff87bc6dadd" providerId="ADAL" clId="{8E886B14-5F64-4E65-9221-4B37C9ED326E}" dt="2025-05-16T11:16:25.921" v="2678" actId="20577"/>
          <ac:spMkLst>
            <pc:docMk/>
            <pc:sldMk cId="3947359915" sldId="270"/>
            <ac:spMk id="2" creationId="{C2F9BE0E-E817-8906-C4F4-2C1C0632AB0E}"/>
          </ac:spMkLst>
        </pc:spChg>
        <pc:spChg chg="del mod">
          <ac:chgData name="Wilusz,Carol" userId="d694680c-20a6-4aaf-9f5d-eff87bc6dadd" providerId="ADAL" clId="{8E886B14-5F64-4E65-9221-4B37C9ED326E}" dt="2025-05-16T12:36:15.967" v="5474" actId="478"/>
          <ac:spMkLst>
            <pc:docMk/>
            <pc:sldMk cId="3947359915" sldId="270"/>
            <ac:spMk id="3" creationId="{01736642-5F59-B2B9-8A84-CA9B7C62E0B0}"/>
          </ac:spMkLst>
        </pc:spChg>
        <pc:spChg chg="add mod">
          <ac:chgData name="Wilusz,Carol" userId="d694680c-20a6-4aaf-9f5d-eff87bc6dadd" providerId="ADAL" clId="{8E886B14-5F64-4E65-9221-4B37C9ED326E}" dt="2025-05-16T11:19:39.816" v="2819" actId="20577"/>
          <ac:spMkLst>
            <pc:docMk/>
            <pc:sldMk cId="3947359915" sldId="270"/>
            <ac:spMk id="6" creationId="{DD3A5482-1C3B-57EF-F424-409075C9AA83}"/>
          </ac:spMkLst>
        </pc:spChg>
        <pc:spChg chg="add mod">
          <ac:chgData name="Wilusz,Carol" userId="d694680c-20a6-4aaf-9f5d-eff87bc6dadd" providerId="ADAL" clId="{8E886B14-5F64-4E65-9221-4B37C9ED326E}" dt="2025-05-16T11:20:14.718" v="2825" actId="2085"/>
          <ac:spMkLst>
            <pc:docMk/>
            <pc:sldMk cId="3947359915" sldId="270"/>
            <ac:spMk id="7" creationId="{E2B8FE95-E89A-D76E-0B0F-1F0FDABD8DF8}"/>
          </ac:spMkLst>
        </pc:spChg>
        <pc:spChg chg="add del mod">
          <ac:chgData name="Wilusz,Carol" userId="d694680c-20a6-4aaf-9f5d-eff87bc6dadd" providerId="ADAL" clId="{8E886B14-5F64-4E65-9221-4B37C9ED326E}" dt="2025-05-16T12:36:20.464" v="5475" actId="478"/>
          <ac:spMkLst>
            <pc:docMk/>
            <pc:sldMk cId="3947359915" sldId="270"/>
            <ac:spMk id="9" creationId="{AEFFF52C-D377-A0A7-492C-9769BFEE3367}"/>
          </ac:spMkLst>
        </pc:spChg>
        <pc:spChg chg="add mod">
          <ac:chgData name="Wilusz,Carol" userId="d694680c-20a6-4aaf-9f5d-eff87bc6dadd" providerId="ADAL" clId="{8E886B14-5F64-4E65-9221-4B37C9ED326E}" dt="2025-05-16T12:36:41.173" v="5523" actId="403"/>
          <ac:spMkLst>
            <pc:docMk/>
            <pc:sldMk cId="3947359915" sldId="270"/>
            <ac:spMk id="10" creationId="{0EA1B5BE-5116-785D-899A-69A8E2D63A7B}"/>
          </ac:spMkLst>
        </pc:spChg>
        <pc:picChg chg="add mod">
          <ac:chgData name="Wilusz,Carol" userId="d694680c-20a6-4aaf-9f5d-eff87bc6dadd" providerId="ADAL" clId="{8E886B14-5F64-4E65-9221-4B37C9ED326E}" dt="2025-05-16T11:19:59.391" v="2822" actId="14100"/>
          <ac:picMkLst>
            <pc:docMk/>
            <pc:sldMk cId="3947359915" sldId="270"/>
            <ac:picMk id="5" creationId="{AA05E1CA-9C5E-6295-023E-BD7469FF8006}"/>
          </ac:picMkLst>
        </pc:picChg>
      </pc:sldChg>
      <pc:sldChg chg="addSp delSp modSp add mod modAnim">
        <pc:chgData name="Wilusz,Carol" userId="d694680c-20a6-4aaf-9f5d-eff87bc6dadd" providerId="ADAL" clId="{8E886B14-5F64-4E65-9221-4B37C9ED326E}" dt="2025-05-20T07:18:37.251" v="9173"/>
        <pc:sldMkLst>
          <pc:docMk/>
          <pc:sldMk cId="1186594438" sldId="271"/>
        </pc:sldMkLst>
        <pc:spChg chg="add mod">
          <ac:chgData name="Wilusz,Carol" userId="d694680c-20a6-4aaf-9f5d-eff87bc6dadd" providerId="ADAL" clId="{8E886B14-5F64-4E65-9221-4B37C9ED326E}" dt="2025-05-16T11:07:33.022" v="2238" actId="1076"/>
          <ac:spMkLst>
            <pc:docMk/>
            <pc:sldMk cId="1186594438" sldId="271"/>
            <ac:spMk id="4" creationId="{E7489B71-5D87-A2F6-E1FD-107E0D98B84D}"/>
          </ac:spMkLst>
        </pc:spChg>
        <pc:spChg chg="mod">
          <ac:chgData name="Wilusz,Carol" userId="d694680c-20a6-4aaf-9f5d-eff87bc6dadd" providerId="ADAL" clId="{8E886B14-5F64-4E65-9221-4B37C9ED326E}" dt="2025-05-16T11:07:05.286" v="2231" actId="1076"/>
          <ac:spMkLst>
            <pc:docMk/>
            <pc:sldMk cId="1186594438" sldId="271"/>
            <ac:spMk id="6" creationId="{E0BEA181-7489-68B4-0007-48A0FAF0AE7F}"/>
          </ac:spMkLst>
        </pc:spChg>
        <pc:spChg chg="add mod">
          <ac:chgData name="Wilusz,Carol" userId="d694680c-20a6-4aaf-9f5d-eff87bc6dadd" providerId="ADAL" clId="{8E886B14-5F64-4E65-9221-4B37C9ED326E}" dt="2025-05-16T11:07:53.971" v="2269" actId="14100"/>
          <ac:spMkLst>
            <pc:docMk/>
            <pc:sldMk cId="1186594438" sldId="271"/>
            <ac:spMk id="7" creationId="{CCAE6868-05E8-C5CC-3CF8-75F355DA5B37}"/>
          </ac:spMkLst>
        </pc:spChg>
        <pc:spChg chg="add mod">
          <ac:chgData name="Wilusz,Carol" userId="d694680c-20a6-4aaf-9f5d-eff87bc6dadd" providerId="ADAL" clId="{8E886B14-5F64-4E65-9221-4B37C9ED326E}" dt="2025-05-16T11:08:10.516" v="2274" actId="1076"/>
          <ac:spMkLst>
            <pc:docMk/>
            <pc:sldMk cId="1186594438" sldId="271"/>
            <ac:spMk id="8" creationId="{6B5CE295-DD9B-D0FA-64BB-9F54494F5773}"/>
          </ac:spMkLst>
        </pc:spChg>
        <pc:spChg chg="add mod">
          <ac:chgData name="Wilusz,Carol" userId="d694680c-20a6-4aaf-9f5d-eff87bc6dadd" providerId="ADAL" clId="{8E886B14-5F64-4E65-9221-4B37C9ED326E}" dt="2025-05-16T11:08:19.808" v="2278" actId="1076"/>
          <ac:spMkLst>
            <pc:docMk/>
            <pc:sldMk cId="1186594438" sldId="271"/>
            <ac:spMk id="9" creationId="{07F7B46C-547F-257C-E9AF-D297035A7B07}"/>
          </ac:spMkLst>
        </pc:spChg>
        <pc:spChg chg="add mod">
          <ac:chgData name="Wilusz,Carol" userId="d694680c-20a6-4aaf-9f5d-eff87bc6dadd" providerId="ADAL" clId="{8E886B14-5F64-4E65-9221-4B37C9ED326E}" dt="2025-05-16T11:10:43.268" v="2547" actId="1076"/>
          <ac:spMkLst>
            <pc:docMk/>
            <pc:sldMk cId="1186594438" sldId="271"/>
            <ac:spMk id="10" creationId="{5223A929-FD6A-EA95-5964-0DB61E7E3C44}"/>
          </ac:spMkLst>
        </pc:spChg>
        <pc:spChg chg="add del mod">
          <ac:chgData name="Wilusz,Carol" userId="d694680c-20a6-4aaf-9f5d-eff87bc6dadd" providerId="ADAL" clId="{8E886B14-5F64-4E65-9221-4B37C9ED326E}" dt="2025-05-16T11:10:16.348" v="2487" actId="478"/>
          <ac:spMkLst>
            <pc:docMk/>
            <pc:sldMk cId="1186594438" sldId="271"/>
            <ac:spMk id="11" creationId="{D5B4569A-4CA8-955A-CB55-102D6C7DFB38}"/>
          </ac:spMkLst>
        </pc:spChg>
        <pc:spChg chg="add mod">
          <ac:chgData name="Wilusz,Carol" userId="d694680c-20a6-4aaf-9f5d-eff87bc6dadd" providerId="ADAL" clId="{8E886B14-5F64-4E65-9221-4B37C9ED326E}" dt="2025-05-16T12:34:59.936" v="5433" actId="1076"/>
          <ac:spMkLst>
            <pc:docMk/>
            <pc:sldMk cId="1186594438" sldId="271"/>
            <ac:spMk id="12" creationId="{98A7D92D-49E8-C8B2-778D-B50E953C875E}"/>
          </ac:spMkLst>
        </pc:spChg>
        <pc:spChg chg="add mod">
          <ac:chgData name="Wilusz,Carol" userId="d694680c-20a6-4aaf-9f5d-eff87bc6dadd" providerId="ADAL" clId="{8E886B14-5F64-4E65-9221-4B37C9ED326E}" dt="2025-05-20T07:17:47.848" v="9156" actId="1582"/>
          <ac:spMkLst>
            <pc:docMk/>
            <pc:sldMk cId="1186594438" sldId="271"/>
            <ac:spMk id="13" creationId="{8DD247A4-349C-FDC3-125B-01346108EFE2}"/>
          </ac:spMkLst>
        </pc:spChg>
        <pc:spChg chg="add mod">
          <ac:chgData name="Wilusz,Carol" userId="d694680c-20a6-4aaf-9f5d-eff87bc6dadd" providerId="ADAL" clId="{8E886B14-5F64-4E65-9221-4B37C9ED326E}" dt="2025-05-20T07:18:03.416" v="9169" actId="1076"/>
          <ac:spMkLst>
            <pc:docMk/>
            <pc:sldMk cId="1186594438" sldId="271"/>
            <ac:spMk id="14" creationId="{395C9E18-97C4-300B-9630-E37F247CB294}"/>
          </ac:spMkLst>
        </pc:spChg>
        <pc:cxnChg chg="add mod">
          <ac:chgData name="Wilusz,Carol" userId="d694680c-20a6-4aaf-9f5d-eff87bc6dadd" providerId="ADAL" clId="{8E886B14-5F64-4E65-9221-4B37C9ED326E}" dt="2025-05-20T07:18:13.693" v="9171" actId="1582"/>
          <ac:cxnSpMkLst>
            <pc:docMk/>
            <pc:sldMk cId="1186594438" sldId="271"/>
            <ac:cxnSpMk id="16" creationId="{72223989-A614-E21D-0168-D4B25DA34A04}"/>
          </ac:cxnSpMkLst>
        </pc:cxnChg>
      </pc:sldChg>
      <pc:sldChg chg="modSp add mod">
        <pc:chgData name="Wilusz,Carol" userId="d694680c-20a6-4aaf-9f5d-eff87bc6dadd" providerId="ADAL" clId="{8E886B14-5F64-4E65-9221-4B37C9ED326E}" dt="2025-05-16T11:21:43.161" v="2857" actId="20577"/>
        <pc:sldMkLst>
          <pc:docMk/>
          <pc:sldMk cId="2790163472" sldId="272"/>
        </pc:sldMkLst>
        <pc:spChg chg="mod">
          <ac:chgData name="Wilusz,Carol" userId="d694680c-20a6-4aaf-9f5d-eff87bc6dadd" providerId="ADAL" clId="{8E886B14-5F64-4E65-9221-4B37C9ED326E}" dt="2025-05-16T11:21:43.161" v="2857" actId="20577"/>
          <ac:spMkLst>
            <pc:docMk/>
            <pc:sldMk cId="2790163472" sldId="272"/>
            <ac:spMk id="3" creationId="{01736642-5F59-B2B9-8A84-CA9B7C62E0B0}"/>
          </ac:spMkLst>
        </pc:spChg>
      </pc:sldChg>
      <pc:sldChg chg="addSp modSp add mod modAnim">
        <pc:chgData name="Wilusz,Carol" userId="d694680c-20a6-4aaf-9f5d-eff87bc6dadd" providerId="ADAL" clId="{8E886B14-5F64-4E65-9221-4B37C9ED326E}" dt="2025-05-16T12:49:20.058" v="5728" actId="14100"/>
        <pc:sldMkLst>
          <pc:docMk/>
          <pc:sldMk cId="2194669121" sldId="273"/>
        </pc:sldMkLst>
        <pc:spChg chg="mod">
          <ac:chgData name="Wilusz,Carol" userId="d694680c-20a6-4aaf-9f5d-eff87bc6dadd" providerId="ADAL" clId="{8E886B14-5F64-4E65-9221-4B37C9ED326E}" dt="2025-05-16T11:27:14.637" v="3245" actId="403"/>
          <ac:spMkLst>
            <pc:docMk/>
            <pc:sldMk cId="2194669121" sldId="273"/>
            <ac:spMk id="3" creationId="{01736642-5F59-B2B9-8A84-CA9B7C62E0B0}"/>
          </ac:spMkLst>
        </pc:spChg>
        <pc:spChg chg="add mod">
          <ac:chgData name="Wilusz,Carol" userId="d694680c-20a6-4aaf-9f5d-eff87bc6dadd" providerId="ADAL" clId="{8E886B14-5F64-4E65-9221-4B37C9ED326E}" dt="2025-05-16T11:25:17.783" v="3125" actId="20577"/>
          <ac:spMkLst>
            <pc:docMk/>
            <pc:sldMk cId="2194669121" sldId="273"/>
            <ac:spMk id="4" creationId="{8372EEC1-3E37-91E3-0307-54373DE9E5B6}"/>
          </ac:spMkLst>
        </pc:spChg>
        <pc:spChg chg="mod">
          <ac:chgData name="Wilusz,Carol" userId="d694680c-20a6-4aaf-9f5d-eff87bc6dadd" providerId="ADAL" clId="{8E886B14-5F64-4E65-9221-4B37C9ED326E}" dt="2025-05-16T11:24:52.711" v="3119" actId="1076"/>
          <ac:spMkLst>
            <pc:docMk/>
            <pc:sldMk cId="2194669121" sldId="273"/>
            <ac:spMk id="7" creationId="{E2B8FE95-E89A-D76E-0B0F-1F0FDABD8DF8}"/>
          </ac:spMkLst>
        </pc:spChg>
        <pc:spChg chg="add">
          <ac:chgData name="Wilusz,Carol" userId="d694680c-20a6-4aaf-9f5d-eff87bc6dadd" providerId="ADAL" clId="{8E886B14-5F64-4E65-9221-4B37C9ED326E}" dt="2025-05-16T11:25:11.962" v="3124" actId="11529"/>
          <ac:spMkLst>
            <pc:docMk/>
            <pc:sldMk cId="2194669121" sldId="273"/>
            <ac:spMk id="8" creationId="{C8B38D8D-4633-D1D4-354B-C4700A57C510}"/>
          </ac:spMkLst>
        </pc:spChg>
        <pc:spChg chg="add mod">
          <ac:chgData name="Wilusz,Carol" userId="d694680c-20a6-4aaf-9f5d-eff87bc6dadd" providerId="ADAL" clId="{8E886B14-5F64-4E65-9221-4B37C9ED326E}" dt="2025-05-16T11:26:00.639" v="3242" actId="20577"/>
          <ac:spMkLst>
            <pc:docMk/>
            <pc:sldMk cId="2194669121" sldId="273"/>
            <ac:spMk id="9" creationId="{A47EB309-54F5-172D-8CC9-3F34E73E73A5}"/>
          </ac:spMkLst>
        </pc:spChg>
        <pc:spChg chg="add mod">
          <ac:chgData name="Wilusz,Carol" userId="d694680c-20a6-4aaf-9f5d-eff87bc6dadd" providerId="ADAL" clId="{8E886B14-5F64-4E65-9221-4B37C9ED326E}" dt="2025-05-16T12:49:05.469" v="5722" actId="1582"/>
          <ac:spMkLst>
            <pc:docMk/>
            <pc:sldMk cId="2194669121" sldId="273"/>
            <ac:spMk id="10" creationId="{1C50FB25-4EEE-8045-DC75-A7690411CC32}"/>
          </ac:spMkLst>
        </pc:spChg>
        <pc:spChg chg="add mod">
          <ac:chgData name="Wilusz,Carol" userId="d694680c-20a6-4aaf-9f5d-eff87bc6dadd" providerId="ADAL" clId="{8E886B14-5F64-4E65-9221-4B37C9ED326E}" dt="2025-05-16T12:49:20.058" v="5728" actId="14100"/>
          <ac:spMkLst>
            <pc:docMk/>
            <pc:sldMk cId="2194669121" sldId="273"/>
            <ac:spMk id="11" creationId="{714EBFFB-4994-4F27-40CF-B7F7C3DA6D60}"/>
          </ac:spMkLst>
        </pc:spChg>
        <pc:picChg chg="mod">
          <ac:chgData name="Wilusz,Carol" userId="d694680c-20a6-4aaf-9f5d-eff87bc6dadd" providerId="ADAL" clId="{8E886B14-5F64-4E65-9221-4B37C9ED326E}" dt="2025-05-16T11:24:47.673" v="3118" actId="14100"/>
          <ac:picMkLst>
            <pc:docMk/>
            <pc:sldMk cId="2194669121" sldId="273"/>
            <ac:picMk id="5" creationId="{AA05E1CA-9C5E-6295-023E-BD7469FF8006}"/>
          </ac:picMkLst>
        </pc:picChg>
      </pc:sldChg>
      <pc:sldChg chg="addSp modSp new mod">
        <pc:chgData name="Wilusz,Carol" userId="d694680c-20a6-4aaf-9f5d-eff87bc6dadd" providerId="ADAL" clId="{8E886B14-5F64-4E65-9221-4B37C9ED326E}" dt="2025-05-16T12:35:29.177" v="5473" actId="20577"/>
        <pc:sldMkLst>
          <pc:docMk/>
          <pc:sldMk cId="2134934256" sldId="274"/>
        </pc:sldMkLst>
        <pc:spChg chg="mod">
          <ac:chgData name="Wilusz,Carol" userId="d694680c-20a6-4aaf-9f5d-eff87bc6dadd" providerId="ADAL" clId="{8E886B14-5F64-4E65-9221-4B37C9ED326E}" dt="2025-05-16T12:35:29.177" v="5473" actId="20577"/>
          <ac:spMkLst>
            <pc:docMk/>
            <pc:sldMk cId="2134934256" sldId="274"/>
            <ac:spMk id="2" creationId="{FCC71C85-CA56-8410-4BB7-8742BDC7CEBC}"/>
          </ac:spMkLst>
        </pc:spChg>
        <pc:picChg chg="add mod">
          <ac:chgData name="Wilusz,Carol" userId="d694680c-20a6-4aaf-9f5d-eff87bc6dadd" providerId="ADAL" clId="{8E886B14-5F64-4E65-9221-4B37C9ED326E}" dt="2025-05-16T11:33:20.891" v="3503" actId="1076"/>
          <ac:picMkLst>
            <pc:docMk/>
            <pc:sldMk cId="2134934256" sldId="274"/>
            <ac:picMk id="2050" creationId="{8A3E6C33-EAEF-40DC-0E83-9FC31899915D}"/>
          </ac:picMkLst>
        </pc:picChg>
      </pc:sldChg>
      <pc:sldChg chg="new del">
        <pc:chgData name="Wilusz,Carol" userId="d694680c-20a6-4aaf-9f5d-eff87bc6dadd" providerId="ADAL" clId="{8E886B14-5F64-4E65-9221-4B37C9ED326E}" dt="2025-05-16T11:34:51.111" v="3548" actId="2696"/>
        <pc:sldMkLst>
          <pc:docMk/>
          <pc:sldMk cId="2305914986" sldId="275"/>
        </pc:sldMkLst>
      </pc:sldChg>
      <pc:sldChg chg="addSp delSp modSp add mod ord">
        <pc:chgData name="Wilusz,Carol" userId="d694680c-20a6-4aaf-9f5d-eff87bc6dadd" providerId="ADAL" clId="{8E886B14-5F64-4E65-9221-4B37C9ED326E}" dt="2025-05-16T11:40:14.999" v="3720" actId="20577"/>
        <pc:sldMkLst>
          <pc:docMk/>
          <pc:sldMk cId="2979239221" sldId="275"/>
        </pc:sldMkLst>
        <pc:spChg chg="mod">
          <ac:chgData name="Wilusz,Carol" userId="d694680c-20a6-4aaf-9f5d-eff87bc6dadd" providerId="ADAL" clId="{8E886B14-5F64-4E65-9221-4B37C9ED326E}" dt="2025-05-16T11:40:14.999" v="3720" actId="20577"/>
          <ac:spMkLst>
            <pc:docMk/>
            <pc:sldMk cId="2979239221" sldId="275"/>
            <ac:spMk id="3" creationId="{C81052F6-31D6-5562-F701-5C258BF9CB93}"/>
          </ac:spMkLst>
        </pc:spChg>
        <pc:spChg chg="add mod">
          <ac:chgData name="Wilusz,Carol" userId="d694680c-20a6-4aaf-9f5d-eff87bc6dadd" providerId="ADAL" clId="{8E886B14-5F64-4E65-9221-4B37C9ED326E}" dt="2025-05-16T11:36:23.862" v="3606" actId="1076"/>
          <ac:spMkLst>
            <pc:docMk/>
            <pc:sldMk cId="2979239221" sldId="275"/>
            <ac:spMk id="4" creationId="{EF827AC2-ADD8-F17D-A2E8-A54A9EB4ADB1}"/>
          </ac:spMkLst>
        </pc:spChg>
        <pc:spChg chg="del">
          <ac:chgData name="Wilusz,Carol" userId="d694680c-20a6-4aaf-9f5d-eff87bc6dadd" providerId="ADAL" clId="{8E886B14-5F64-4E65-9221-4B37C9ED326E}" dt="2025-05-16T11:35:46.959" v="3552" actId="478"/>
          <ac:spMkLst>
            <pc:docMk/>
            <pc:sldMk cId="2979239221" sldId="275"/>
            <ac:spMk id="6" creationId="{E0BEA181-7489-68B4-0007-48A0FAF0AE7F}"/>
          </ac:spMkLst>
        </pc:spChg>
        <pc:spChg chg="add del mod">
          <ac:chgData name="Wilusz,Carol" userId="d694680c-20a6-4aaf-9f5d-eff87bc6dadd" providerId="ADAL" clId="{8E886B14-5F64-4E65-9221-4B37C9ED326E}" dt="2025-05-16T11:39:56.740" v="3718" actId="478"/>
          <ac:spMkLst>
            <pc:docMk/>
            <pc:sldMk cId="2979239221" sldId="275"/>
            <ac:spMk id="7" creationId="{8EF63983-D166-721D-B049-440C902A2941}"/>
          </ac:spMkLst>
        </pc:spChg>
        <pc:spChg chg="add del mod">
          <ac:chgData name="Wilusz,Carol" userId="d694680c-20a6-4aaf-9f5d-eff87bc6dadd" providerId="ADAL" clId="{8E886B14-5F64-4E65-9221-4B37C9ED326E}" dt="2025-05-16T11:37:32.164" v="3645" actId="478"/>
          <ac:spMkLst>
            <pc:docMk/>
            <pc:sldMk cId="2979239221" sldId="275"/>
            <ac:spMk id="8" creationId="{A4C2ADFB-F08F-8D9E-615E-779B27D5C858}"/>
          </ac:spMkLst>
        </pc:spChg>
        <pc:spChg chg="add del mod">
          <ac:chgData name="Wilusz,Carol" userId="d694680c-20a6-4aaf-9f5d-eff87bc6dadd" providerId="ADAL" clId="{8E886B14-5F64-4E65-9221-4B37C9ED326E}" dt="2025-05-16T11:40:00.895" v="3719" actId="478"/>
          <ac:spMkLst>
            <pc:docMk/>
            <pc:sldMk cId="2979239221" sldId="275"/>
            <ac:spMk id="9" creationId="{B5E131A1-DC8B-B36C-E61E-156B38940C31}"/>
          </ac:spMkLst>
        </pc:spChg>
        <pc:spChg chg="add del mod">
          <ac:chgData name="Wilusz,Carol" userId="d694680c-20a6-4aaf-9f5d-eff87bc6dadd" providerId="ADAL" clId="{8E886B14-5F64-4E65-9221-4B37C9ED326E}" dt="2025-05-16T11:40:00.895" v="3719" actId="478"/>
          <ac:spMkLst>
            <pc:docMk/>
            <pc:sldMk cId="2979239221" sldId="275"/>
            <ac:spMk id="10" creationId="{290567CF-515F-EC81-A938-F5D3EAF3FC32}"/>
          </ac:spMkLst>
        </pc:spChg>
      </pc:sldChg>
      <pc:sldChg chg="addSp modSp add mod">
        <pc:chgData name="Wilusz,Carol" userId="d694680c-20a6-4aaf-9f5d-eff87bc6dadd" providerId="ADAL" clId="{8E886B14-5F64-4E65-9221-4B37C9ED326E}" dt="2025-05-16T12:40:10.434" v="5642" actId="20577"/>
        <pc:sldMkLst>
          <pc:docMk/>
          <pc:sldMk cId="1727360115" sldId="276"/>
        </pc:sldMkLst>
        <pc:spChg chg="mod">
          <ac:chgData name="Wilusz,Carol" userId="d694680c-20a6-4aaf-9f5d-eff87bc6dadd" providerId="ADAL" clId="{8E886B14-5F64-4E65-9221-4B37C9ED326E}" dt="2025-05-16T12:40:10.434" v="5642" actId="20577"/>
          <ac:spMkLst>
            <pc:docMk/>
            <pc:sldMk cId="1727360115" sldId="276"/>
            <ac:spMk id="7" creationId="{8EF63983-D166-721D-B049-440C902A2941}"/>
          </ac:spMkLst>
        </pc:spChg>
        <pc:spChg chg="add mod">
          <ac:chgData name="Wilusz,Carol" userId="d694680c-20a6-4aaf-9f5d-eff87bc6dadd" providerId="ADAL" clId="{8E886B14-5F64-4E65-9221-4B37C9ED326E}" dt="2025-05-16T11:40:54.037" v="3731" actId="207"/>
          <ac:spMkLst>
            <pc:docMk/>
            <pc:sldMk cId="1727360115" sldId="276"/>
            <ac:spMk id="11" creationId="{24861F3B-8F8C-6FF2-1AED-C7B396E50F70}"/>
          </ac:spMkLst>
        </pc:spChg>
        <pc:cxnChg chg="add mod">
          <ac:chgData name="Wilusz,Carol" userId="d694680c-20a6-4aaf-9f5d-eff87bc6dadd" providerId="ADAL" clId="{8E886B14-5F64-4E65-9221-4B37C9ED326E}" dt="2025-05-16T11:40:36.619" v="3722" actId="1582"/>
          <ac:cxnSpMkLst>
            <pc:docMk/>
            <pc:sldMk cId="1727360115" sldId="276"/>
            <ac:cxnSpMk id="8" creationId="{74DEF3C6-2395-05DB-7DB4-403485C7AA88}"/>
          </ac:cxnSpMkLst>
        </pc:cxnChg>
      </pc:sldChg>
      <pc:sldChg chg="addSp delSp modSp new mod">
        <pc:chgData name="Wilusz,Carol" userId="d694680c-20a6-4aaf-9f5d-eff87bc6dadd" providerId="ADAL" clId="{8E886B14-5F64-4E65-9221-4B37C9ED326E}" dt="2025-05-20T07:07:59.308" v="8552" actId="1076"/>
        <pc:sldMkLst>
          <pc:docMk/>
          <pc:sldMk cId="4074406665" sldId="277"/>
        </pc:sldMkLst>
        <pc:spChg chg="mod">
          <ac:chgData name="Wilusz,Carol" userId="d694680c-20a6-4aaf-9f5d-eff87bc6dadd" providerId="ADAL" clId="{8E886B14-5F64-4E65-9221-4B37C9ED326E}" dt="2025-05-16T11:41:25.345" v="3748" actId="20577"/>
          <ac:spMkLst>
            <pc:docMk/>
            <pc:sldMk cId="4074406665" sldId="277"/>
            <ac:spMk id="2" creationId="{0520C090-58F1-75C6-BDA6-75BB96B4D5F9}"/>
          </ac:spMkLst>
        </pc:spChg>
        <pc:spChg chg="add mod">
          <ac:chgData name="Wilusz,Carol" userId="d694680c-20a6-4aaf-9f5d-eff87bc6dadd" providerId="ADAL" clId="{8E886B14-5F64-4E65-9221-4B37C9ED326E}" dt="2025-05-16T12:15:11.568" v="4720" actId="1076"/>
          <ac:spMkLst>
            <pc:docMk/>
            <pc:sldMk cId="4074406665" sldId="277"/>
            <ac:spMk id="5" creationId="{9A734007-4212-5D0F-1463-5BCE6502BB9A}"/>
          </ac:spMkLst>
        </pc:spChg>
        <pc:spChg chg="add mod">
          <ac:chgData name="Wilusz,Carol" userId="d694680c-20a6-4aaf-9f5d-eff87bc6dadd" providerId="ADAL" clId="{8E886B14-5F64-4E65-9221-4B37C9ED326E}" dt="2025-05-16T12:15:08.694" v="4719" actId="1076"/>
          <ac:spMkLst>
            <pc:docMk/>
            <pc:sldMk cId="4074406665" sldId="277"/>
            <ac:spMk id="6" creationId="{1D09D908-BF3E-9060-CAB3-2A4496CEBE44}"/>
          </ac:spMkLst>
        </pc:spChg>
        <pc:spChg chg="add mod">
          <ac:chgData name="Wilusz,Carol" userId="d694680c-20a6-4aaf-9f5d-eff87bc6dadd" providerId="ADAL" clId="{8E886B14-5F64-4E65-9221-4B37C9ED326E}" dt="2025-05-16T12:15:06.560" v="4718" actId="1076"/>
          <ac:spMkLst>
            <pc:docMk/>
            <pc:sldMk cId="4074406665" sldId="277"/>
            <ac:spMk id="7" creationId="{61494718-C80F-12B6-5DB4-0A500BFB4D22}"/>
          </ac:spMkLst>
        </pc:spChg>
        <pc:spChg chg="add mod">
          <ac:chgData name="Wilusz,Carol" userId="d694680c-20a6-4aaf-9f5d-eff87bc6dadd" providerId="ADAL" clId="{8E886B14-5F64-4E65-9221-4B37C9ED326E}" dt="2025-05-16T12:15:04.010" v="4717" actId="1076"/>
          <ac:spMkLst>
            <pc:docMk/>
            <pc:sldMk cId="4074406665" sldId="277"/>
            <ac:spMk id="8" creationId="{05E693A1-7D94-23D9-6A70-C959D27FBEEF}"/>
          </ac:spMkLst>
        </pc:spChg>
        <pc:spChg chg="add mod">
          <ac:chgData name="Wilusz,Carol" userId="d694680c-20a6-4aaf-9f5d-eff87bc6dadd" providerId="ADAL" clId="{8E886B14-5F64-4E65-9221-4B37C9ED326E}" dt="2025-05-16T12:26:23.053" v="5215" actId="403"/>
          <ac:spMkLst>
            <pc:docMk/>
            <pc:sldMk cId="4074406665" sldId="277"/>
            <ac:spMk id="9" creationId="{794A9818-DB13-75E5-CAA9-999D56F5EB69}"/>
          </ac:spMkLst>
        </pc:spChg>
        <pc:spChg chg="add mod">
          <ac:chgData name="Wilusz,Carol" userId="d694680c-20a6-4aaf-9f5d-eff87bc6dadd" providerId="ADAL" clId="{8E886B14-5F64-4E65-9221-4B37C9ED326E}" dt="2025-05-20T07:07:59.308" v="8552" actId="1076"/>
          <ac:spMkLst>
            <pc:docMk/>
            <pc:sldMk cId="4074406665" sldId="277"/>
            <ac:spMk id="10" creationId="{CAC80805-91C7-D35A-CAC5-4CCC0F849F06}"/>
          </ac:spMkLst>
        </pc:spChg>
        <pc:spChg chg="add mod">
          <ac:chgData name="Wilusz,Carol" userId="d694680c-20a6-4aaf-9f5d-eff87bc6dadd" providerId="ADAL" clId="{8E886B14-5F64-4E65-9221-4B37C9ED326E}" dt="2025-05-16T12:52:38.783" v="5849" actId="207"/>
          <ac:spMkLst>
            <pc:docMk/>
            <pc:sldMk cId="4074406665" sldId="277"/>
            <ac:spMk id="13" creationId="{FBBD4DF0-93AB-259C-1C3B-381BDDDF4219}"/>
          </ac:spMkLst>
        </pc:spChg>
        <pc:spChg chg="add mod">
          <ac:chgData name="Wilusz,Carol" userId="d694680c-20a6-4aaf-9f5d-eff87bc6dadd" providerId="ADAL" clId="{8E886B14-5F64-4E65-9221-4B37C9ED326E}" dt="2025-05-16T12:52:52.761" v="5857" actId="207"/>
          <ac:spMkLst>
            <pc:docMk/>
            <pc:sldMk cId="4074406665" sldId="277"/>
            <ac:spMk id="14" creationId="{5187A53B-68C8-4CB3-BE0B-B8D0BFB28CC0}"/>
          </ac:spMkLst>
        </pc:spChg>
        <pc:spChg chg="add mod">
          <ac:chgData name="Wilusz,Carol" userId="d694680c-20a6-4aaf-9f5d-eff87bc6dadd" providerId="ADAL" clId="{8E886B14-5F64-4E65-9221-4B37C9ED326E}" dt="2025-05-16T12:52:56.480" v="5859" actId="1076"/>
          <ac:spMkLst>
            <pc:docMk/>
            <pc:sldMk cId="4074406665" sldId="277"/>
            <ac:spMk id="15" creationId="{0627F378-CB2D-B65A-C592-EFEE21E96946}"/>
          </ac:spMkLst>
        </pc:spChg>
        <pc:spChg chg="add mod">
          <ac:chgData name="Wilusz,Carol" userId="d694680c-20a6-4aaf-9f5d-eff87bc6dadd" providerId="ADAL" clId="{8E886B14-5F64-4E65-9221-4B37C9ED326E}" dt="2025-05-16T12:53:00.067" v="5861" actId="1076"/>
          <ac:spMkLst>
            <pc:docMk/>
            <pc:sldMk cId="4074406665" sldId="277"/>
            <ac:spMk id="16" creationId="{9C33E6D6-7745-497A-2F63-474F1765800C}"/>
          </ac:spMkLst>
        </pc:spChg>
        <pc:picChg chg="add del mod">
          <ac:chgData name="Wilusz,Carol" userId="d694680c-20a6-4aaf-9f5d-eff87bc6dadd" providerId="ADAL" clId="{8E886B14-5F64-4E65-9221-4B37C9ED326E}" dt="2025-05-16T12:14:46.952" v="4712" actId="478"/>
          <ac:picMkLst>
            <pc:docMk/>
            <pc:sldMk cId="4074406665" sldId="277"/>
            <ac:picMk id="4" creationId="{5133F311-FCE4-AE2B-DBAF-5CBDAFB5F81B}"/>
          </ac:picMkLst>
        </pc:picChg>
        <pc:picChg chg="add mod ord">
          <ac:chgData name="Wilusz,Carol" userId="d694680c-20a6-4aaf-9f5d-eff87bc6dadd" providerId="ADAL" clId="{8E886B14-5F64-4E65-9221-4B37C9ED326E}" dt="2025-05-16T12:15:00.507" v="4716" actId="167"/>
          <ac:picMkLst>
            <pc:docMk/>
            <pc:sldMk cId="4074406665" sldId="277"/>
            <ac:picMk id="12" creationId="{1E031CB2-CA02-84BB-F445-797B151A46EA}"/>
          </ac:picMkLst>
        </pc:picChg>
      </pc:sldChg>
      <pc:sldChg chg="addSp modSp new mod">
        <pc:chgData name="Wilusz,Carol" userId="d694680c-20a6-4aaf-9f5d-eff87bc6dadd" providerId="ADAL" clId="{8E886B14-5F64-4E65-9221-4B37C9ED326E}" dt="2025-05-20T07:21:42.342" v="9205" actId="20577"/>
        <pc:sldMkLst>
          <pc:docMk/>
          <pc:sldMk cId="3981335162" sldId="278"/>
        </pc:sldMkLst>
        <pc:spChg chg="mod">
          <ac:chgData name="Wilusz,Carol" userId="d694680c-20a6-4aaf-9f5d-eff87bc6dadd" providerId="ADAL" clId="{8E886B14-5F64-4E65-9221-4B37C9ED326E}" dt="2025-05-16T12:23:16.104" v="4930" actId="20577"/>
          <ac:spMkLst>
            <pc:docMk/>
            <pc:sldMk cId="3981335162" sldId="278"/>
            <ac:spMk id="2" creationId="{4B46EBEB-A331-4C18-C9F0-479CB0064043}"/>
          </ac:spMkLst>
        </pc:spChg>
        <pc:spChg chg="add mod">
          <ac:chgData name="Wilusz,Carol" userId="d694680c-20a6-4aaf-9f5d-eff87bc6dadd" providerId="ADAL" clId="{8E886B14-5F64-4E65-9221-4B37C9ED326E}" dt="2025-05-20T07:21:42.342" v="9205" actId="20577"/>
          <ac:spMkLst>
            <pc:docMk/>
            <pc:sldMk cId="3981335162" sldId="278"/>
            <ac:spMk id="5" creationId="{6D24BDBB-F970-E735-706D-A74F477A54CA}"/>
          </ac:spMkLst>
        </pc:spChg>
        <pc:picChg chg="add mod">
          <ac:chgData name="Wilusz,Carol" userId="d694680c-20a6-4aaf-9f5d-eff87bc6dadd" providerId="ADAL" clId="{8E886B14-5F64-4E65-9221-4B37C9ED326E}" dt="2025-05-16T12:23:21.474" v="4933" actId="1076"/>
          <ac:picMkLst>
            <pc:docMk/>
            <pc:sldMk cId="3981335162" sldId="278"/>
            <ac:picMk id="4" creationId="{70A22E11-7B61-785C-F854-357AECA19C6E}"/>
          </ac:picMkLst>
        </pc:picChg>
      </pc:sldChg>
      <pc:sldChg chg="addSp delSp modSp add mod">
        <pc:chgData name="Wilusz,Carol" userId="d694680c-20a6-4aaf-9f5d-eff87bc6dadd" providerId="ADAL" clId="{8E886B14-5F64-4E65-9221-4B37C9ED326E}" dt="2025-05-20T07:22:29.792" v="9272" actId="20577"/>
        <pc:sldMkLst>
          <pc:docMk/>
          <pc:sldMk cId="2304112362" sldId="279"/>
        </pc:sldMkLst>
        <pc:spChg chg="add mod">
          <ac:chgData name="Wilusz,Carol" userId="d694680c-20a6-4aaf-9f5d-eff87bc6dadd" providerId="ADAL" clId="{8E886B14-5F64-4E65-9221-4B37C9ED326E}" dt="2025-05-20T07:22:29.792" v="9272" actId="20577"/>
          <ac:spMkLst>
            <pc:docMk/>
            <pc:sldMk cId="2304112362" sldId="279"/>
            <ac:spMk id="3" creationId="{D4393D8A-3A81-0638-C6C3-AEE9BD037E3C}"/>
          </ac:spMkLst>
        </pc:spChg>
        <pc:spChg chg="mod">
          <ac:chgData name="Wilusz,Carol" userId="d694680c-20a6-4aaf-9f5d-eff87bc6dadd" providerId="ADAL" clId="{8E886B14-5F64-4E65-9221-4B37C9ED326E}" dt="2025-05-16T12:15:54.802" v="4737" actId="1076"/>
          <ac:spMkLst>
            <pc:docMk/>
            <pc:sldMk cId="2304112362" sldId="279"/>
            <ac:spMk id="5" creationId="{9A734007-4212-5D0F-1463-5BCE6502BB9A}"/>
          </ac:spMkLst>
        </pc:spChg>
        <pc:spChg chg="mod">
          <ac:chgData name="Wilusz,Carol" userId="d694680c-20a6-4aaf-9f5d-eff87bc6dadd" providerId="ADAL" clId="{8E886B14-5F64-4E65-9221-4B37C9ED326E}" dt="2025-05-16T12:15:52.692" v="4736" actId="1076"/>
          <ac:spMkLst>
            <pc:docMk/>
            <pc:sldMk cId="2304112362" sldId="279"/>
            <ac:spMk id="6" creationId="{1D09D908-BF3E-9060-CAB3-2A4496CEBE44}"/>
          </ac:spMkLst>
        </pc:spChg>
        <pc:spChg chg="mod">
          <ac:chgData name="Wilusz,Carol" userId="d694680c-20a6-4aaf-9f5d-eff87bc6dadd" providerId="ADAL" clId="{8E886B14-5F64-4E65-9221-4B37C9ED326E}" dt="2025-05-16T12:15:45.816" v="4734" actId="1076"/>
          <ac:spMkLst>
            <pc:docMk/>
            <pc:sldMk cId="2304112362" sldId="279"/>
            <ac:spMk id="7" creationId="{61494718-C80F-12B6-5DB4-0A500BFB4D22}"/>
          </ac:spMkLst>
        </pc:spChg>
        <pc:spChg chg="del">
          <ac:chgData name="Wilusz,Carol" userId="d694680c-20a6-4aaf-9f5d-eff87bc6dadd" providerId="ADAL" clId="{8E886B14-5F64-4E65-9221-4B37C9ED326E}" dt="2025-05-16T12:01:01.813" v="4081" actId="478"/>
          <ac:spMkLst>
            <pc:docMk/>
            <pc:sldMk cId="2304112362" sldId="279"/>
            <ac:spMk id="8" creationId="{05E693A1-7D94-23D9-6A70-C959D27FBEEF}"/>
          </ac:spMkLst>
        </pc:spChg>
        <pc:spChg chg="mod">
          <ac:chgData name="Wilusz,Carol" userId="d694680c-20a6-4aaf-9f5d-eff87bc6dadd" providerId="ADAL" clId="{8E886B14-5F64-4E65-9221-4B37C9ED326E}" dt="2025-05-16T11:55:29.221" v="4080" actId="403"/>
          <ac:spMkLst>
            <pc:docMk/>
            <pc:sldMk cId="2304112362" sldId="279"/>
            <ac:spMk id="9" creationId="{794A9818-DB13-75E5-CAA9-999D56F5EB69}"/>
          </ac:spMkLst>
        </pc:spChg>
        <pc:spChg chg="del">
          <ac:chgData name="Wilusz,Carol" userId="d694680c-20a6-4aaf-9f5d-eff87bc6dadd" providerId="ADAL" clId="{8E886B14-5F64-4E65-9221-4B37C9ED326E}" dt="2025-05-16T11:55:19.388" v="4077" actId="478"/>
          <ac:spMkLst>
            <pc:docMk/>
            <pc:sldMk cId="2304112362" sldId="279"/>
            <ac:spMk id="10" creationId="{CAC80805-91C7-D35A-CAC5-4CCC0F849F06}"/>
          </ac:spMkLst>
        </pc:spChg>
        <pc:picChg chg="del">
          <ac:chgData name="Wilusz,Carol" userId="d694680c-20a6-4aaf-9f5d-eff87bc6dadd" providerId="ADAL" clId="{8E886B14-5F64-4E65-9221-4B37C9ED326E}" dt="2025-05-16T12:15:29.149" v="4721" actId="478"/>
          <ac:picMkLst>
            <pc:docMk/>
            <pc:sldMk cId="2304112362" sldId="279"/>
            <ac:picMk id="4" creationId="{5133F311-FCE4-AE2B-DBAF-5CBDAFB5F81B}"/>
          </ac:picMkLst>
        </pc:picChg>
        <pc:picChg chg="add mod ord">
          <ac:chgData name="Wilusz,Carol" userId="d694680c-20a6-4aaf-9f5d-eff87bc6dadd" providerId="ADAL" clId="{8E886B14-5F64-4E65-9221-4B37C9ED326E}" dt="2025-05-16T12:15:37.237" v="4733" actId="167"/>
          <ac:picMkLst>
            <pc:docMk/>
            <pc:sldMk cId="2304112362" sldId="279"/>
            <ac:picMk id="11" creationId="{ADFD1C63-4659-0AE9-B12F-4F4477D76965}"/>
          </ac:picMkLst>
        </pc:picChg>
      </pc:sldChg>
      <pc:sldChg chg="addSp delSp modSp new mod">
        <pc:chgData name="Wilusz,Carol" userId="d694680c-20a6-4aaf-9f5d-eff87bc6dadd" providerId="ADAL" clId="{8E886B14-5F64-4E65-9221-4B37C9ED326E}" dt="2025-05-16T12:23:49.882" v="4972" actId="14100"/>
        <pc:sldMkLst>
          <pc:docMk/>
          <pc:sldMk cId="1972005374" sldId="280"/>
        </pc:sldMkLst>
        <pc:spChg chg="mod">
          <ac:chgData name="Wilusz,Carol" userId="d694680c-20a6-4aaf-9f5d-eff87bc6dadd" providerId="ADAL" clId="{8E886B14-5F64-4E65-9221-4B37C9ED326E}" dt="2025-05-16T12:07:43.505" v="4293" actId="1076"/>
          <ac:spMkLst>
            <pc:docMk/>
            <pc:sldMk cId="1972005374" sldId="280"/>
            <ac:spMk id="2" creationId="{34967B74-6C5D-79E7-4949-FBD25CE2D83F}"/>
          </ac:spMkLst>
        </pc:spChg>
        <pc:spChg chg="del">
          <ac:chgData name="Wilusz,Carol" userId="d694680c-20a6-4aaf-9f5d-eff87bc6dadd" providerId="ADAL" clId="{8E886B14-5F64-4E65-9221-4B37C9ED326E}" dt="2025-05-16T12:06:20.496" v="4211" actId="22"/>
          <ac:spMkLst>
            <pc:docMk/>
            <pc:sldMk cId="1972005374" sldId="280"/>
            <ac:spMk id="3" creationId="{47C01795-2EDA-A7FB-F4E2-3107707AFFED}"/>
          </ac:spMkLst>
        </pc:spChg>
        <pc:spChg chg="add mod">
          <ac:chgData name="Wilusz,Carol" userId="d694680c-20a6-4aaf-9f5d-eff87bc6dadd" providerId="ADAL" clId="{8E886B14-5F64-4E65-9221-4B37C9ED326E}" dt="2025-05-16T12:23:49.882" v="4972" actId="14100"/>
          <ac:spMkLst>
            <pc:docMk/>
            <pc:sldMk cId="1972005374" sldId="280"/>
            <ac:spMk id="6" creationId="{2D5D7489-E323-98A9-BC2E-642890E6A2A9}"/>
          </ac:spMkLst>
        </pc:spChg>
        <pc:spChg chg="add mod">
          <ac:chgData name="Wilusz,Carol" userId="d694680c-20a6-4aaf-9f5d-eff87bc6dadd" providerId="ADAL" clId="{8E886B14-5F64-4E65-9221-4B37C9ED326E}" dt="2025-05-16T12:18:35.983" v="4907" actId="20577"/>
          <ac:spMkLst>
            <pc:docMk/>
            <pc:sldMk cId="1972005374" sldId="280"/>
            <ac:spMk id="7" creationId="{6641D504-E4C7-720C-32A2-CA000F5D71E2}"/>
          </ac:spMkLst>
        </pc:spChg>
        <pc:picChg chg="add mod ord">
          <ac:chgData name="Wilusz,Carol" userId="d694680c-20a6-4aaf-9f5d-eff87bc6dadd" providerId="ADAL" clId="{8E886B14-5F64-4E65-9221-4B37C9ED326E}" dt="2025-05-16T12:07:46.538" v="4294" actId="1076"/>
          <ac:picMkLst>
            <pc:docMk/>
            <pc:sldMk cId="1972005374" sldId="280"/>
            <ac:picMk id="5" creationId="{7A52A9BA-2B63-7951-7342-0AB31FEBBC38}"/>
          </ac:picMkLst>
        </pc:picChg>
      </pc:sldChg>
      <pc:sldChg chg="add">
        <pc:chgData name="Wilusz,Carol" userId="d694680c-20a6-4aaf-9f5d-eff87bc6dadd" providerId="ADAL" clId="{8E886B14-5F64-4E65-9221-4B37C9ED326E}" dt="2025-05-16T12:34:10.059" v="5430" actId="2890"/>
        <pc:sldMkLst>
          <pc:docMk/>
          <pc:sldMk cId="3769506287" sldId="281"/>
        </pc:sldMkLst>
      </pc:sldChg>
      <pc:sldChg chg="addSp delSp modSp add mod">
        <pc:chgData name="Wilusz,Carol" userId="d694680c-20a6-4aaf-9f5d-eff87bc6dadd" providerId="ADAL" clId="{8E886B14-5F64-4E65-9221-4B37C9ED326E}" dt="2025-05-16T12:54:24.365" v="5937"/>
        <pc:sldMkLst>
          <pc:docMk/>
          <pc:sldMk cId="3306685337" sldId="282"/>
        </pc:sldMkLst>
        <pc:spChg chg="add del mod">
          <ac:chgData name="Wilusz,Carol" userId="d694680c-20a6-4aaf-9f5d-eff87bc6dadd" providerId="ADAL" clId="{8E886B14-5F64-4E65-9221-4B37C9ED326E}" dt="2025-05-16T12:54:23.896" v="5936" actId="478"/>
          <ac:spMkLst>
            <pc:docMk/>
            <pc:sldMk cId="3306685337" sldId="282"/>
            <ac:spMk id="3" creationId="{9ECF99AD-6CC1-D6FB-0329-8FFAB5156BB2}"/>
          </ac:spMkLst>
        </pc:spChg>
        <pc:spChg chg="add mod">
          <ac:chgData name="Wilusz,Carol" userId="d694680c-20a6-4aaf-9f5d-eff87bc6dadd" providerId="ADAL" clId="{8E886B14-5F64-4E65-9221-4B37C9ED326E}" dt="2025-05-16T12:54:24.365" v="5937"/>
          <ac:spMkLst>
            <pc:docMk/>
            <pc:sldMk cId="3306685337" sldId="282"/>
            <ac:spMk id="4" creationId="{50FC8243-4FF3-1FD6-D4A5-2C3D000BB750}"/>
          </ac:spMkLst>
        </pc:spChg>
      </pc:sldChg>
      <pc:sldChg chg="addSp delSp modSp new mod">
        <pc:chgData name="Wilusz,Carol" userId="d694680c-20a6-4aaf-9f5d-eff87bc6dadd" providerId="ADAL" clId="{8E886B14-5F64-4E65-9221-4B37C9ED326E}" dt="2025-05-16T12:57:23.772" v="6008" actId="1035"/>
        <pc:sldMkLst>
          <pc:docMk/>
          <pc:sldMk cId="2519240739" sldId="283"/>
        </pc:sldMkLst>
        <pc:spChg chg="mod">
          <ac:chgData name="Wilusz,Carol" userId="d694680c-20a6-4aaf-9f5d-eff87bc6dadd" providerId="ADAL" clId="{8E886B14-5F64-4E65-9221-4B37C9ED326E}" dt="2025-05-16T12:43:53.164" v="5676" actId="20577"/>
          <ac:spMkLst>
            <pc:docMk/>
            <pc:sldMk cId="2519240739" sldId="283"/>
            <ac:spMk id="2" creationId="{442B6A92-928F-04B5-821B-BE6BD6765463}"/>
          </ac:spMkLst>
        </pc:spChg>
        <pc:spChg chg="del">
          <ac:chgData name="Wilusz,Carol" userId="d694680c-20a6-4aaf-9f5d-eff87bc6dadd" providerId="ADAL" clId="{8E886B14-5F64-4E65-9221-4B37C9ED326E}" dt="2025-05-16T12:44:32.739" v="5680" actId="478"/>
          <ac:spMkLst>
            <pc:docMk/>
            <pc:sldMk cId="2519240739" sldId="283"/>
            <ac:spMk id="3" creationId="{9F4AE1D9-DCAF-D9D9-64F4-58FCDE46E24B}"/>
          </ac:spMkLst>
        </pc:spChg>
        <pc:spChg chg="add mod">
          <ac:chgData name="Wilusz,Carol" userId="d694680c-20a6-4aaf-9f5d-eff87bc6dadd" providerId="ADAL" clId="{8E886B14-5F64-4E65-9221-4B37C9ED326E}" dt="2025-05-16T12:57:23.772" v="6008" actId="1035"/>
          <ac:spMkLst>
            <pc:docMk/>
            <pc:sldMk cId="2519240739" sldId="283"/>
            <ac:spMk id="6" creationId="{C424E0EE-AD97-FD69-00DF-D7273CCAA852}"/>
          </ac:spMkLst>
        </pc:spChg>
        <pc:spChg chg="add mod">
          <ac:chgData name="Wilusz,Carol" userId="d694680c-20a6-4aaf-9f5d-eff87bc6dadd" providerId="ADAL" clId="{8E886B14-5F64-4E65-9221-4B37C9ED326E}" dt="2025-05-16T12:57:23.772" v="6008" actId="1035"/>
          <ac:spMkLst>
            <pc:docMk/>
            <pc:sldMk cId="2519240739" sldId="283"/>
            <ac:spMk id="7" creationId="{63E049A2-6CE7-C235-7F24-50C5D04E125E}"/>
          </ac:spMkLst>
        </pc:spChg>
        <pc:spChg chg="add mod">
          <ac:chgData name="Wilusz,Carol" userId="d694680c-20a6-4aaf-9f5d-eff87bc6dadd" providerId="ADAL" clId="{8E886B14-5F64-4E65-9221-4B37C9ED326E}" dt="2025-05-16T12:44:51.935" v="5687" actId="1035"/>
          <ac:spMkLst>
            <pc:docMk/>
            <pc:sldMk cId="2519240739" sldId="283"/>
            <ac:spMk id="8" creationId="{25B9BA3D-9201-2623-329B-EB2B0FAB612F}"/>
          </ac:spMkLst>
        </pc:spChg>
        <pc:spChg chg="add mod">
          <ac:chgData name="Wilusz,Carol" userId="d694680c-20a6-4aaf-9f5d-eff87bc6dadd" providerId="ADAL" clId="{8E886B14-5F64-4E65-9221-4B37C9ED326E}" dt="2025-05-16T12:45:04.180" v="5702" actId="20577"/>
          <ac:spMkLst>
            <pc:docMk/>
            <pc:sldMk cId="2519240739" sldId="283"/>
            <ac:spMk id="9" creationId="{7C59BE1A-94D2-7B6E-4320-C8591B092C32}"/>
          </ac:spMkLst>
        </pc:spChg>
        <pc:spChg chg="add mod">
          <ac:chgData name="Wilusz,Carol" userId="d694680c-20a6-4aaf-9f5d-eff87bc6dadd" providerId="ADAL" clId="{8E886B14-5F64-4E65-9221-4B37C9ED326E}" dt="2025-05-16T12:56:13.033" v="5988" actId="207"/>
          <ac:spMkLst>
            <pc:docMk/>
            <pc:sldMk cId="2519240739" sldId="283"/>
            <ac:spMk id="10" creationId="{CFB0C5F1-25F4-4609-290B-A93E7ECDCE10}"/>
          </ac:spMkLst>
        </pc:spChg>
        <pc:picChg chg="add del mod">
          <ac:chgData name="Wilusz,Carol" userId="d694680c-20a6-4aaf-9f5d-eff87bc6dadd" providerId="ADAL" clId="{8E886B14-5F64-4E65-9221-4B37C9ED326E}" dt="2025-05-16T12:57:05.197" v="5989" actId="478"/>
          <ac:picMkLst>
            <pc:docMk/>
            <pc:sldMk cId="2519240739" sldId="283"/>
            <ac:picMk id="5" creationId="{6AE26099-EE03-7AB0-6A13-B1A79F5852AE}"/>
          </ac:picMkLst>
        </pc:picChg>
        <pc:picChg chg="add mod ord">
          <ac:chgData name="Wilusz,Carol" userId="d694680c-20a6-4aaf-9f5d-eff87bc6dadd" providerId="ADAL" clId="{8E886B14-5F64-4E65-9221-4B37C9ED326E}" dt="2025-05-16T12:57:15.877" v="5993" actId="167"/>
          <ac:picMkLst>
            <pc:docMk/>
            <pc:sldMk cId="2519240739" sldId="283"/>
            <ac:picMk id="12" creationId="{AA72795E-E855-1CFC-076A-35683F58D62A}"/>
          </ac:picMkLst>
        </pc:picChg>
      </pc:sldChg>
      <pc:sldChg chg="addSp delSp modSp new mod">
        <pc:chgData name="Wilusz,Carol" userId="d694680c-20a6-4aaf-9f5d-eff87bc6dadd" providerId="ADAL" clId="{8E886B14-5F64-4E65-9221-4B37C9ED326E}" dt="2025-05-16T12:51:45.721" v="5833" actId="207"/>
        <pc:sldMkLst>
          <pc:docMk/>
          <pc:sldMk cId="4049042242" sldId="284"/>
        </pc:sldMkLst>
        <pc:spChg chg="mod">
          <ac:chgData name="Wilusz,Carol" userId="d694680c-20a6-4aaf-9f5d-eff87bc6dadd" providerId="ADAL" clId="{8E886B14-5F64-4E65-9221-4B37C9ED326E}" dt="2025-05-16T12:51:45.721" v="5833" actId="207"/>
          <ac:spMkLst>
            <pc:docMk/>
            <pc:sldMk cId="4049042242" sldId="284"/>
            <ac:spMk id="2" creationId="{AC9E8D36-7AC8-8641-5BBE-038425B114A5}"/>
          </ac:spMkLst>
        </pc:spChg>
        <pc:spChg chg="del">
          <ac:chgData name="Wilusz,Carol" userId="d694680c-20a6-4aaf-9f5d-eff87bc6dadd" providerId="ADAL" clId="{8E886B14-5F64-4E65-9221-4B37C9ED326E}" dt="2025-05-16T12:51:04.027" v="5783" actId="478"/>
          <ac:spMkLst>
            <pc:docMk/>
            <pc:sldMk cId="4049042242" sldId="284"/>
            <ac:spMk id="3" creationId="{6BE006D1-2C61-D411-70FF-BFFD88C6209A}"/>
          </ac:spMkLst>
        </pc:spChg>
        <pc:spChg chg="add mod">
          <ac:chgData name="Wilusz,Carol" userId="d694680c-20a6-4aaf-9f5d-eff87bc6dadd" providerId="ADAL" clId="{8E886B14-5F64-4E65-9221-4B37C9ED326E}" dt="2025-05-16T12:51:21.462" v="5791" actId="1076"/>
          <ac:spMkLst>
            <pc:docMk/>
            <pc:sldMk cId="4049042242" sldId="284"/>
            <ac:spMk id="4" creationId="{DC4F7082-5DBF-F42F-7E07-27D6BD358274}"/>
          </ac:spMkLst>
        </pc:spChg>
      </pc:sldChg>
      <pc:sldChg chg="modSp add mod">
        <pc:chgData name="Wilusz,Carol" userId="d694680c-20a6-4aaf-9f5d-eff87bc6dadd" providerId="ADAL" clId="{8E886B14-5F64-4E65-9221-4B37C9ED326E}" dt="2025-05-16T12:52:20.142" v="5838" actId="207"/>
        <pc:sldMkLst>
          <pc:docMk/>
          <pc:sldMk cId="4123210848" sldId="285"/>
        </pc:sldMkLst>
        <pc:spChg chg="mod">
          <ac:chgData name="Wilusz,Carol" userId="d694680c-20a6-4aaf-9f5d-eff87bc6dadd" providerId="ADAL" clId="{8E886B14-5F64-4E65-9221-4B37C9ED326E}" dt="2025-05-16T12:52:20.142" v="5838" actId="207"/>
          <ac:spMkLst>
            <pc:docMk/>
            <pc:sldMk cId="4123210848" sldId="285"/>
            <ac:spMk id="4" creationId="{DC4F7082-5DBF-F42F-7E07-27D6BD358274}"/>
          </ac:spMkLst>
        </pc:spChg>
      </pc:sldChg>
      <pc:sldChg chg="modSp add mod">
        <pc:chgData name="Wilusz,Carol" userId="d694680c-20a6-4aaf-9f5d-eff87bc6dadd" providerId="ADAL" clId="{8E886B14-5F64-4E65-9221-4B37C9ED326E}" dt="2025-05-16T12:54:45.558" v="5939" actId="207"/>
        <pc:sldMkLst>
          <pc:docMk/>
          <pc:sldMk cId="4164380507" sldId="286"/>
        </pc:sldMkLst>
        <pc:spChg chg="mod">
          <ac:chgData name="Wilusz,Carol" userId="d694680c-20a6-4aaf-9f5d-eff87bc6dadd" providerId="ADAL" clId="{8E886B14-5F64-4E65-9221-4B37C9ED326E}" dt="2025-05-16T12:54:17.883" v="5935" actId="1076"/>
          <ac:spMkLst>
            <pc:docMk/>
            <pc:sldMk cId="4164380507" sldId="286"/>
            <ac:spMk id="3" creationId="{9ECF99AD-6CC1-D6FB-0329-8FFAB5156BB2}"/>
          </ac:spMkLst>
        </pc:spChg>
        <pc:spChg chg="mod">
          <ac:chgData name="Wilusz,Carol" userId="d694680c-20a6-4aaf-9f5d-eff87bc6dadd" providerId="ADAL" clId="{8E886B14-5F64-4E65-9221-4B37C9ED326E}" dt="2025-05-16T12:54:45.558" v="5939" actId="207"/>
          <ac:spMkLst>
            <pc:docMk/>
            <pc:sldMk cId="4164380507" sldId="286"/>
            <ac:spMk id="10" creationId="{0EA1B5BE-5116-785D-899A-69A8E2D63A7B}"/>
          </ac:spMkLst>
        </pc:spChg>
      </pc:sldChg>
      <pc:sldChg chg="modSp add mod">
        <pc:chgData name="Wilusz,Carol" userId="d694680c-20a6-4aaf-9f5d-eff87bc6dadd" providerId="ADAL" clId="{8E886B14-5F64-4E65-9221-4B37C9ED326E}" dt="2025-05-16T12:55:17.921" v="5942" actId="207"/>
        <pc:sldMkLst>
          <pc:docMk/>
          <pc:sldMk cId="1096871227" sldId="287"/>
        </pc:sldMkLst>
        <pc:spChg chg="mod">
          <ac:chgData name="Wilusz,Carol" userId="d694680c-20a6-4aaf-9f5d-eff87bc6dadd" providerId="ADAL" clId="{8E886B14-5F64-4E65-9221-4B37C9ED326E}" dt="2025-05-16T12:55:17.921" v="5942" actId="207"/>
          <ac:spMkLst>
            <pc:docMk/>
            <pc:sldMk cId="1096871227" sldId="287"/>
            <ac:spMk id="3" creationId="{9ECF99AD-6CC1-D6FB-0329-8FFAB5156BB2}"/>
          </ac:spMkLst>
        </pc:spChg>
      </pc:sldChg>
      <pc:sldChg chg="modSp new mod">
        <pc:chgData name="Wilusz,Carol" userId="d694680c-20a6-4aaf-9f5d-eff87bc6dadd" providerId="ADAL" clId="{8E886B14-5F64-4E65-9221-4B37C9ED326E}" dt="2025-05-17T04:40:14.961" v="7965" actId="20577"/>
        <pc:sldMkLst>
          <pc:docMk/>
          <pc:sldMk cId="2008532577" sldId="288"/>
        </pc:sldMkLst>
        <pc:spChg chg="mod">
          <ac:chgData name="Wilusz,Carol" userId="d694680c-20a6-4aaf-9f5d-eff87bc6dadd" providerId="ADAL" clId="{8E886B14-5F64-4E65-9221-4B37C9ED326E}" dt="2025-05-16T14:48:41.445" v="6182" actId="20577"/>
          <ac:spMkLst>
            <pc:docMk/>
            <pc:sldMk cId="2008532577" sldId="288"/>
            <ac:spMk id="2" creationId="{64917AF9-A08D-E7C7-2CAF-97EF2C026DD2}"/>
          </ac:spMkLst>
        </pc:spChg>
        <pc:spChg chg="mod">
          <ac:chgData name="Wilusz,Carol" userId="d694680c-20a6-4aaf-9f5d-eff87bc6dadd" providerId="ADAL" clId="{8E886B14-5F64-4E65-9221-4B37C9ED326E}" dt="2025-05-17T04:40:14.961" v="7965" actId="20577"/>
          <ac:spMkLst>
            <pc:docMk/>
            <pc:sldMk cId="2008532577" sldId="288"/>
            <ac:spMk id="3" creationId="{37D8E7B9-854F-E2AE-750F-09A0D45F50F1}"/>
          </ac:spMkLst>
        </pc:spChg>
      </pc:sldChg>
      <pc:sldChg chg="addSp delSp modSp new mod">
        <pc:chgData name="Wilusz,Carol" userId="d694680c-20a6-4aaf-9f5d-eff87bc6dadd" providerId="ADAL" clId="{8E886B14-5F64-4E65-9221-4B37C9ED326E}" dt="2025-05-16T15:05:46.721" v="6306" actId="478"/>
        <pc:sldMkLst>
          <pc:docMk/>
          <pc:sldMk cId="1955443668" sldId="289"/>
        </pc:sldMkLst>
        <pc:spChg chg="mod">
          <ac:chgData name="Wilusz,Carol" userId="d694680c-20a6-4aaf-9f5d-eff87bc6dadd" providerId="ADAL" clId="{8E886B14-5F64-4E65-9221-4B37C9ED326E}" dt="2025-05-16T15:05:44.660" v="6305" actId="1076"/>
          <ac:spMkLst>
            <pc:docMk/>
            <pc:sldMk cId="1955443668" sldId="289"/>
            <ac:spMk id="2" creationId="{758084CF-E019-8A4E-9029-188E764679EF}"/>
          </ac:spMkLst>
        </pc:spChg>
        <pc:spChg chg="del">
          <ac:chgData name="Wilusz,Carol" userId="d694680c-20a6-4aaf-9f5d-eff87bc6dadd" providerId="ADAL" clId="{8E886B14-5F64-4E65-9221-4B37C9ED326E}" dt="2025-05-16T15:05:46.721" v="6306" actId="478"/>
          <ac:spMkLst>
            <pc:docMk/>
            <pc:sldMk cId="1955443668" sldId="289"/>
            <ac:spMk id="3" creationId="{EE5342BE-5EC3-A820-3757-2EDD42656A77}"/>
          </ac:spMkLst>
        </pc:spChg>
        <pc:picChg chg="add mod">
          <ac:chgData name="Wilusz,Carol" userId="d694680c-20a6-4aaf-9f5d-eff87bc6dadd" providerId="ADAL" clId="{8E886B14-5F64-4E65-9221-4B37C9ED326E}" dt="2025-05-16T15:05:44.660" v="6305" actId="1076"/>
          <ac:picMkLst>
            <pc:docMk/>
            <pc:sldMk cId="1955443668" sldId="289"/>
            <ac:picMk id="1026" creationId="{9CDA8402-45FE-CAD4-7B95-34F1D5DC25E2}"/>
          </ac:picMkLst>
        </pc:picChg>
      </pc:sldChg>
      <pc:sldChg chg="modSp new del mod">
        <pc:chgData name="Wilusz,Carol" userId="d694680c-20a6-4aaf-9f5d-eff87bc6dadd" providerId="ADAL" clId="{8E886B14-5F64-4E65-9221-4B37C9ED326E}" dt="2025-05-20T07:08:20.072" v="8553" actId="47"/>
        <pc:sldMkLst>
          <pc:docMk/>
          <pc:sldMk cId="744371347" sldId="290"/>
        </pc:sldMkLst>
        <pc:spChg chg="mod">
          <ac:chgData name="Wilusz,Carol" userId="d694680c-20a6-4aaf-9f5d-eff87bc6dadd" providerId="ADAL" clId="{8E886B14-5F64-4E65-9221-4B37C9ED326E}" dt="2025-05-16T15:20:38.931" v="6467" actId="20577"/>
          <ac:spMkLst>
            <pc:docMk/>
            <pc:sldMk cId="744371347" sldId="290"/>
            <ac:spMk id="2" creationId="{8B18603D-6FA6-21B7-3E45-C3428DAA0E58}"/>
          </ac:spMkLst>
        </pc:spChg>
      </pc:sldChg>
      <pc:sldChg chg="addSp modSp new mod ord">
        <pc:chgData name="Wilusz,Carol" userId="d694680c-20a6-4aaf-9f5d-eff87bc6dadd" providerId="ADAL" clId="{8E886B14-5F64-4E65-9221-4B37C9ED326E}" dt="2025-05-20T07:30:20.879" v="9348"/>
        <pc:sldMkLst>
          <pc:docMk/>
          <pc:sldMk cId="2142964672" sldId="291"/>
        </pc:sldMkLst>
        <pc:spChg chg="mod">
          <ac:chgData name="Wilusz,Carol" userId="d694680c-20a6-4aaf-9f5d-eff87bc6dadd" providerId="ADAL" clId="{8E886B14-5F64-4E65-9221-4B37C9ED326E}" dt="2025-05-16T15:56:39.948" v="7291" actId="14100"/>
          <ac:spMkLst>
            <pc:docMk/>
            <pc:sldMk cId="2142964672" sldId="291"/>
            <ac:spMk id="2" creationId="{2746342D-E831-C98B-7857-155DA9E80C3E}"/>
          </ac:spMkLst>
        </pc:spChg>
        <pc:spChg chg="mod">
          <ac:chgData name="Wilusz,Carol" userId="d694680c-20a6-4aaf-9f5d-eff87bc6dadd" providerId="ADAL" clId="{8E886B14-5F64-4E65-9221-4B37C9ED326E}" dt="2025-05-16T15:59:31.451" v="7411" actId="14100"/>
          <ac:spMkLst>
            <pc:docMk/>
            <pc:sldMk cId="2142964672" sldId="291"/>
            <ac:spMk id="3" creationId="{BD00BA6F-E2D9-4009-22FB-41872AEE9A4C}"/>
          </ac:spMkLst>
        </pc:spChg>
        <pc:spChg chg="add mod">
          <ac:chgData name="Wilusz,Carol" userId="d694680c-20a6-4aaf-9f5d-eff87bc6dadd" providerId="ADAL" clId="{8E886B14-5F64-4E65-9221-4B37C9ED326E}" dt="2025-05-16T15:58:01.360" v="7408" actId="1076"/>
          <ac:spMkLst>
            <pc:docMk/>
            <pc:sldMk cId="2142964672" sldId="291"/>
            <ac:spMk id="5" creationId="{62653B8E-FECC-B3A7-83BF-D24BDC987126}"/>
          </ac:spMkLst>
        </pc:spChg>
      </pc:sldChg>
      <pc:sldChg chg="addSp modSp new mod">
        <pc:chgData name="Wilusz,Carol" userId="d694680c-20a6-4aaf-9f5d-eff87bc6dadd" providerId="ADAL" clId="{8E886B14-5F64-4E65-9221-4B37C9ED326E}" dt="2025-05-20T07:11:43.107" v="8711" actId="113"/>
        <pc:sldMkLst>
          <pc:docMk/>
          <pc:sldMk cId="2940456517" sldId="292"/>
        </pc:sldMkLst>
        <pc:spChg chg="mod">
          <ac:chgData name="Wilusz,Carol" userId="d694680c-20a6-4aaf-9f5d-eff87bc6dadd" providerId="ADAL" clId="{8E886B14-5F64-4E65-9221-4B37C9ED326E}" dt="2025-05-16T16:14:42.376" v="7443" actId="20577"/>
          <ac:spMkLst>
            <pc:docMk/>
            <pc:sldMk cId="2940456517" sldId="292"/>
            <ac:spMk id="2" creationId="{063849CD-4C15-6D63-0BA4-03CA6F578CB4}"/>
          </ac:spMkLst>
        </pc:spChg>
        <pc:spChg chg="mod">
          <ac:chgData name="Wilusz,Carol" userId="d694680c-20a6-4aaf-9f5d-eff87bc6dadd" providerId="ADAL" clId="{8E886B14-5F64-4E65-9221-4B37C9ED326E}" dt="2025-05-20T07:10:57.419" v="8614" actId="1076"/>
          <ac:spMkLst>
            <pc:docMk/>
            <pc:sldMk cId="2940456517" sldId="292"/>
            <ac:spMk id="3" creationId="{60D9DCD3-0C0E-2EF8-6C33-2403348B4D67}"/>
          </ac:spMkLst>
        </pc:spChg>
        <pc:spChg chg="add mod">
          <ac:chgData name="Wilusz,Carol" userId="d694680c-20a6-4aaf-9f5d-eff87bc6dadd" providerId="ADAL" clId="{8E886B14-5F64-4E65-9221-4B37C9ED326E}" dt="2025-05-20T07:10:41.380" v="8611" actId="1076"/>
          <ac:spMkLst>
            <pc:docMk/>
            <pc:sldMk cId="2940456517" sldId="292"/>
            <ac:spMk id="4" creationId="{FFB5ED02-26D0-0A44-A03D-90544D7BD8E6}"/>
          </ac:spMkLst>
        </pc:spChg>
        <pc:spChg chg="add mod">
          <ac:chgData name="Wilusz,Carol" userId="d694680c-20a6-4aaf-9f5d-eff87bc6dadd" providerId="ADAL" clId="{8E886B14-5F64-4E65-9221-4B37C9ED326E}" dt="2025-05-20T07:09:26.151" v="8576" actId="20577"/>
          <ac:spMkLst>
            <pc:docMk/>
            <pc:sldMk cId="2940456517" sldId="292"/>
            <ac:spMk id="5" creationId="{29FEE069-14CB-6FA8-D30A-BEAD191CB734}"/>
          </ac:spMkLst>
        </pc:spChg>
        <pc:spChg chg="add mod">
          <ac:chgData name="Wilusz,Carol" userId="d694680c-20a6-4aaf-9f5d-eff87bc6dadd" providerId="ADAL" clId="{8E886B14-5F64-4E65-9221-4B37C9ED326E}" dt="2025-05-16T16:17:00.423" v="7491" actId="1076"/>
          <ac:spMkLst>
            <pc:docMk/>
            <pc:sldMk cId="2940456517" sldId="292"/>
            <ac:spMk id="6" creationId="{E338A49B-6681-8787-69E6-29D7BCA3BC1E}"/>
          </ac:spMkLst>
        </pc:spChg>
        <pc:spChg chg="add mod">
          <ac:chgData name="Wilusz,Carol" userId="d694680c-20a6-4aaf-9f5d-eff87bc6dadd" providerId="ADAL" clId="{8E886B14-5F64-4E65-9221-4B37C9ED326E}" dt="2025-05-20T07:10:26.428" v="8610" actId="20577"/>
          <ac:spMkLst>
            <pc:docMk/>
            <pc:sldMk cId="2940456517" sldId="292"/>
            <ac:spMk id="10" creationId="{F7C713CB-3E85-8DCE-BD4A-EBBEAB33FF00}"/>
          </ac:spMkLst>
        </pc:spChg>
        <pc:spChg chg="add mod">
          <ac:chgData name="Wilusz,Carol" userId="d694680c-20a6-4aaf-9f5d-eff87bc6dadd" providerId="ADAL" clId="{8E886B14-5F64-4E65-9221-4B37C9ED326E}" dt="2025-05-20T07:11:43.107" v="8711" actId="113"/>
          <ac:spMkLst>
            <pc:docMk/>
            <pc:sldMk cId="2940456517" sldId="292"/>
            <ac:spMk id="11" creationId="{AEBFDDF8-A8EF-606E-6F70-78DCE9F9C85D}"/>
          </ac:spMkLst>
        </pc:spChg>
        <pc:picChg chg="add mod">
          <ac:chgData name="Wilusz,Carol" userId="d694680c-20a6-4aaf-9f5d-eff87bc6dadd" providerId="ADAL" clId="{8E886B14-5F64-4E65-9221-4B37C9ED326E}" dt="2025-05-16T16:15:58.859" v="7460" actId="14100"/>
          <ac:picMkLst>
            <pc:docMk/>
            <pc:sldMk cId="2940456517" sldId="292"/>
            <ac:picMk id="2050" creationId="{80EAACAF-EB0B-8679-DF3F-81855FD7D606}"/>
          </ac:picMkLst>
        </pc:picChg>
        <pc:cxnChg chg="add mod">
          <ac:chgData name="Wilusz,Carol" userId="d694680c-20a6-4aaf-9f5d-eff87bc6dadd" providerId="ADAL" clId="{8E886B14-5F64-4E65-9221-4B37C9ED326E}" dt="2025-05-20T07:09:21.517" v="8568" actId="208"/>
          <ac:cxnSpMkLst>
            <pc:docMk/>
            <pc:sldMk cId="2940456517" sldId="292"/>
            <ac:cxnSpMk id="8" creationId="{92D68042-F2DA-1E54-5723-AAD2AF839142}"/>
          </ac:cxnSpMkLst>
        </pc:cxnChg>
      </pc:sldChg>
      <pc:sldChg chg="modSp add mod ord">
        <pc:chgData name="Wilusz,Carol" userId="d694680c-20a6-4aaf-9f5d-eff87bc6dadd" providerId="ADAL" clId="{8E886B14-5F64-4E65-9221-4B37C9ED326E}" dt="2025-05-17T04:38:58.136" v="7924" actId="20577"/>
        <pc:sldMkLst>
          <pc:docMk/>
          <pc:sldMk cId="875228414" sldId="293"/>
        </pc:sldMkLst>
        <pc:spChg chg="mod">
          <ac:chgData name="Wilusz,Carol" userId="d694680c-20a6-4aaf-9f5d-eff87bc6dadd" providerId="ADAL" clId="{8E886B14-5F64-4E65-9221-4B37C9ED326E}" dt="2025-05-17T04:38:13.244" v="7909" actId="20577"/>
          <ac:spMkLst>
            <pc:docMk/>
            <pc:sldMk cId="875228414" sldId="293"/>
            <ac:spMk id="2" creationId="{64917AF9-A08D-E7C7-2CAF-97EF2C026DD2}"/>
          </ac:spMkLst>
        </pc:spChg>
        <pc:spChg chg="mod">
          <ac:chgData name="Wilusz,Carol" userId="d694680c-20a6-4aaf-9f5d-eff87bc6dadd" providerId="ADAL" clId="{8E886B14-5F64-4E65-9221-4B37C9ED326E}" dt="2025-05-17T04:38:58.136" v="7924" actId="20577"/>
          <ac:spMkLst>
            <pc:docMk/>
            <pc:sldMk cId="875228414" sldId="293"/>
            <ac:spMk id="3" creationId="{37D8E7B9-854F-E2AE-750F-09A0D45F50F1}"/>
          </ac:spMkLst>
        </pc:spChg>
      </pc:sldChg>
      <pc:sldChg chg="addSp modSp new mod">
        <pc:chgData name="Wilusz,Carol" userId="d694680c-20a6-4aaf-9f5d-eff87bc6dadd" providerId="ADAL" clId="{8E886B14-5F64-4E65-9221-4B37C9ED326E}" dt="2025-05-17T04:52:01.641" v="8441" actId="115"/>
        <pc:sldMkLst>
          <pc:docMk/>
          <pc:sldMk cId="3927738740" sldId="294"/>
        </pc:sldMkLst>
        <pc:spChg chg="mod">
          <ac:chgData name="Wilusz,Carol" userId="d694680c-20a6-4aaf-9f5d-eff87bc6dadd" providerId="ADAL" clId="{8E886B14-5F64-4E65-9221-4B37C9ED326E}" dt="2025-05-17T04:43:44.684" v="7998" actId="20577"/>
          <ac:spMkLst>
            <pc:docMk/>
            <pc:sldMk cId="3927738740" sldId="294"/>
            <ac:spMk id="2" creationId="{7A27C45E-3DCF-3003-1197-73A711BF0C3C}"/>
          </ac:spMkLst>
        </pc:spChg>
        <pc:spChg chg="mod">
          <ac:chgData name="Wilusz,Carol" userId="d694680c-20a6-4aaf-9f5d-eff87bc6dadd" providerId="ADAL" clId="{8E886B14-5F64-4E65-9221-4B37C9ED326E}" dt="2025-05-17T04:52:01.641" v="8441" actId="115"/>
          <ac:spMkLst>
            <pc:docMk/>
            <pc:sldMk cId="3927738740" sldId="294"/>
            <ac:spMk id="3" creationId="{A777032B-D8A7-5597-0D08-A668B57403CB}"/>
          </ac:spMkLst>
        </pc:spChg>
        <pc:spChg chg="add mod">
          <ac:chgData name="Wilusz,Carol" userId="d694680c-20a6-4aaf-9f5d-eff87bc6dadd" providerId="ADAL" clId="{8E886B14-5F64-4E65-9221-4B37C9ED326E}" dt="2025-05-17T04:51:44.735" v="8431" actId="14100"/>
          <ac:spMkLst>
            <pc:docMk/>
            <pc:sldMk cId="3927738740" sldId="294"/>
            <ac:spMk id="4" creationId="{DDF9CADC-D892-3165-1ECA-22055AC0A53C}"/>
          </ac:spMkLst>
        </pc:spChg>
      </pc:sldChg>
      <pc:sldChg chg="modSp add mod">
        <pc:chgData name="Wilusz,Carol" userId="d694680c-20a6-4aaf-9f5d-eff87bc6dadd" providerId="ADAL" clId="{8E886B14-5F64-4E65-9221-4B37C9ED326E}" dt="2025-05-17T04:50:58.371" v="8362" actId="20577"/>
        <pc:sldMkLst>
          <pc:docMk/>
          <pc:sldMk cId="3454578448" sldId="295"/>
        </pc:sldMkLst>
        <pc:spChg chg="mod">
          <ac:chgData name="Wilusz,Carol" userId="d694680c-20a6-4aaf-9f5d-eff87bc6dadd" providerId="ADAL" clId="{8E886B14-5F64-4E65-9221-4B37C9ED326E}" dt="2025-05-17T04:50:58.371" v="8362" actId="20577"/>
          <ac:spMkLst>
            <pc:docMk/>
            <pc:sldMk cId="3454578448" sldId="295"/>
            <ac:spMk id="3" creationId="{A777032B-D8A7-5597-0D08-A668B57403CB}"/>
          </ac:spMkLst>
        </pc:spChg>
      </pc:sldChg>
      <pc:sldChg chg="modSp new mod">
        <pc:chgData name="Wilusz,Carol" userId="d694680c-20a6-4aaf-9f5d-eff87bc6dadd" providerId="ADAL" clId="{8E886B14-5F64-4E65-9221-4B37C9ED326E}" dt="2025-05-20T07:30:46.455" v="9375" actId="20577"/>
        <pc:sldMkLst>
          <pc:docMk/>
          <pc:sldMk cId="83953975" sldId="296"/>
        </pc:sldMkLst>
        <pc:spChg chg="mod">
          <ac:chgData name="Wilusz,Carol" userId="d694680c-20a6-4aaf-9f5d-eff87bc6dadd" providerId="ADAL" clId="{8E886B14-5F64-4E65-9221-4B37C9ED326E}" dt="2025-05-20T07:12:02.422" v="8754" actId="20577"/>
          <ac:spMkLst>
            <pc:docMk/>
            <pc:sldMk cId="83953975" sldId="296"/>
            <ac:spMk id="2" creationId="{EF01450C-ADE8-1ADF-108F-DDC1D4B19CD1}"/>
          </ac:spMkLst>
        </pc:spChg>
        <pc:spChg chg="mod">
          <ac:chgData name="Wilusz,Carol" userId="d694680c-20a6-4aaf-9f5d-eff87bc6dadd" providerId="ADAL" clId="{8E886B14-5F64-4E65-9221-4B37C9ED326E}" dt="2025-05-20T07:30:46.455" v="9375" actId="20577"/>
          <ac:spMkLst>
            <pc:docMk/>
            <pc:sldMk cId="83953975" sldId="296"/>
            <ac:spMk id="3" creationId="{39D85E96-1D7A-1D1A-C5DD-4E5851BF411F}"/>
          </ac:spMkLst>
        </pc:spChg>
      </pc:sldChg>
      <pc:sldChg chg="addSp modSp new mod">
        <pc:chgData name="Wilusz,Carol" userId="d694680c-20a6-4aaf-9f5d-eff87bc6dadd" providerId="ADAL" clId="{8E886B14-5F64-4E65-9221-4B37C9ED326E}" dt="2025-05-20T07:44:10.910" v="10528" actId="1035"/>
        <pc:sldMkLst>
          <pc:docMk/>
          <pc:sldMk cId="2036986613" sldId="297"/>
        </pc:sldMkLst>
        <pc:spChg chg="mod">
          <ac:chgData name="Wilusz,Carol" userId="d694680c-20a6-4aaf-9f5d-eff87bc6dadd" providerId="ADAL" clId="{8E886B14-5F64-4E65-9221-4B37C9ED326E}" dt="2025-05-20T07:43:33.572" v="10476" actId="1076"/>
          <ac:spMkLst>
            <pc:docMk/>
            <pc:sldMk cId="2036986613" sldId="297"/>
            <ac:spMk id="2" creationId="{CED2F1EC-954A-FD86-5169-1337F8A4EE40}"/>
          </ac:spMkLst>
        </pc:spChg>
        <pc:spChg chg="mod">
          <ac:chgData name="Wilusz,Carol" userId="d694680c-20a6-4aaf-9f5d-eff87bc6dadd" providerId="ADAL" clId="{8E886B14-5F64-4E65-9221-4B37C9ED326E}" dt="2025-05-20T07:43:39.113" v="10480" actId="27636"/>
          <ac:spMkLst>
            <pc:docMk/>
            <pc:sldMk cId="2036986613" sldId="297"/>
            <ac:spMk id="3" creationId="{9458E7F5-3FDD-515A-D095-6F05A410B716}"/>
          </ac:spMkLst>
        </pc:spChg>
        <pc:spChg chg="add mod ord">
          <ac:chgData name="Wilusz,Carol" userId="d694680c-20a6-4aaf-9f5d-eff87bc6dadd" providerId="ADAL" clId="{8E886B14-5F64-4E65-9221-4B37C9ED326E}" dt="2025-05-20T07:44:10.910" v="10528" actId="1035"/>
          <ac:spMkLst>
            <pc:docMk/>
            <pc:sldMk cId="2036986613" sldId="297"/>
            <ac:spMk id="4" creationId="{20D6F6C0-DFD9-D09E-2984-7DFF70C03D8B}"/>
          </ac:spMkLst>
        </pc:spChg>
        <pc:picChg chg="add mod">
          <ac:chgData name="Wilusz,Carol" userId="d694680c-20a6-4aaf-9f5d-eff87bc6dadd" providerId="ADAL" clId="{8E886B14-5F64-4E65-9221-4B37C9ED326E}" dt="2025-05-20T07:43:22.354" v="10473" actId="14100"/>
          <ac:picMkLst>
            <pc:docMk/>
            <pc:sldMk cId="2036986613" sldId="297"/>
            <ac:picMk id="5" creationId="{D4362267-8F1F-EB1D-88E1-670B7CFDAA76}"/>
          </ac:picMkLst>
        </pc:picChg>
      </pc:sldChg>
      <pc:sldChg chg="modSp new mod modAnim">
        <pc:chgData name="Wilusz,Carol" userId="d694680c-20a6-4aaf-9f5d-eff87bc6dadd" providerId="ADAL" clId="{8E886B14-5F64-4E65-9221-4B37C9ED326E}" dt="2025-05-20T07:42:27.004" v="10466"/>
        <pc:sldMkLst>
          <pc:docMk/>
          <pc:sldMk cId="892900461" sldId="298"/>
        </pc:sldMkLst>
        <pc:spChg chg="mod">
          <ac:chgData name="Wilusz,Carol" userId="d694680c-20a6-4aaf-9f5d-eff87bc6dadd" providerId="ADAL" clId="{8E886B14-5F64-4E65-9221-4B37C9ED326E}" dt="2025-05-20T07:41:29.704" v="10417" actId="20577"/>
          <ac:spMkLst>
            <pc:docMk/>
            <pc:sldMk cId="892900461" sldId="298"/>
            <ac:spMk id="2" creationId="{908DF864-355C-5BDD-F7C3-F252E29A6FF2}"/>
          </ac:spMkLst>
        </pc:spChg>
        <pc:spChg chg="mod">
          <ac:chgData name="Wilusz,Carol" userId="d694680c-20a6-4aaf-9f5d-eff87bc6dadd" providerId="ADAL" clId="{8E886B14-5F64-4E65-9221-4B37C9ED326E}" dt="2025-05-20T07:42:22.464" v="10465" actId="20577"/>
          <ac:spMkLst>
            <pc:docMk/>
            <pc:sldMk cId="892900461" sldId="298"/>
            <ac:spMk id="3" creationId="{E5A27DFD-F66A-75E7-939C-C3FAA6E9DDF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81C36-80A4-44FA-B99D-CD58716679C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19CE6A-B187-4D51-AB55-071D987F25E3}">
      <dgm:prSet/>
      <dgm:spPr/>
      <dgm:t>
        <a:bodyPr/>
        <a:lstStyle/>
        <a:p>
          <a:r>
            <a:rPr lang="en-US"/>
            <a:t>Easier (for you, collaborators, computer etc) to find and understand information</a:t>
          </a:r>
        </a:p>
      </dgm:t>
    </dgm:pt>
    <dgm:pt modelId="{ACEC7638-8FB3-412A-A877-876AB7FC2D17}" type="parTrans" cxnId="{3EB4D6BF-F8B5-474F-B49A-FCA42E0A78D7}">
      <dgm:prSet/>
      <dgm:spPr/>
      <dgm:t>
        <a:bodyPr/>
        <a:lstStyle/>
        <a:p>
          <a:endParaRPr lang="en-US"/>
        </a:p>
      </dgm:t>
    </dgm:pt>
    <dgm:pt modelId="{B07662AD-6A32-4D9E-8B89-274C1AEBE0FD}" type="sibTrans" cxnId="{3EB4D6BF-F8B5-474F-B49A-FCA42E0A78D7}">
      <dgm:prSet/>
      <dgm:spPr/>
      <dgm:t>
        <a:bodyPr/>
        <a:lstStyle/>
        <a:p>
          <a:endParaRPr lang="en-US"/>
        </a:p>
      </dgm:t>
    </dgm:pt>
    <dgm:pt modelId="{066B9124-E3E8-4A86-B480-4136C399685D}">
      <dgm:prSet/>
      <dgm:spPr/>
      <dgm:t>
        <a:bodyPr/>
        <a:lstStyle/>
        <a:p>
          <a:r>
            <a:rPr lang="en-US" dirty="0"/>
            <a:t>Easier to manipulate and </a:t>
          </a:r>
          <a:r>
            <a:rPr lang="en-US" b="1" dirty="0"/>
            <a:t>visualize </a:t>
          </a:r>
          <a:r>
            <a:rPr lang="en-US" dirty="0"/>
            <a:t>the data computationally</a:t>
          </a:r>
        </a:p>
      </dgm:t>
    </dgm:pt>
    <dgm:pt modelId="{4CECDFD9-170C-4245-BF10-0F753DD0C858}" type="parTrans" cxnId="{3CD4049A-8FF6-4407-8447-30E5298AA9A9}">
      <dgm:prSet/>
      <dgm:spPr/>
      <dgm:t>
        <a:bodyPr/>
        <a:lstStyle/>
        <a:p>
          <a:endParaRPr lang="en-US"/>
        </a:p>
      </dgm:t>
    </dgm:pt>
    <dgm:pt modelId="{7283C2EE-2B2F-4A78-854C-37A6D283584B}" type="sibTrans" cxnId="{3CD4049A-8FF6-4407-8447-30E5298AA9A9}">
      <dgm:prSet/>
      <dgm:spPr/>
      <dgm:t>
        <a:bodyPr/>
        <a:lstStyle/>
        <a:p>
          <a:endParaRPr lang="en-US"/>
        </a:p>
      </dgm:t>
    </dgm:pt>
    <dgm:pt modelId="{79CC2A4F-23D2-4A71-BD51-454D07B69246}" type="pres">
      <dgm:prSet presAssocID="{5A281C36-80A4-44FA-B99D-CD58716679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21161B-4DB1-4C70-828D-BDCDEF0536FD}" type="pres">
      <dgm:prSet presAssocID="{AF19CE6A-B187-4D51-AB55-071D987F25E3}" presName="hierRoot1" presStyleCnt="0"/>
      <dgm:spPr/>
    </dgm:pt>
    <dgm:pt modelId="{8617C8EF-161A-4F51-8B88-F63302D1B8F0}" type="pres">
      <dgm:prSet presAssocID="{AF19CE6A-B187-4D51-AB55-071D987F25E3}" presName="composite" presStyleCnt="0"/>
      <dgm:spPr/>
    </dgm:pt>
    <dgm:pt modelId="{96B4C580-4F56-4E42-8B41-3E95A2B80EEF}" type="pres">
      <dgm:prSet presAssocID="{AF19CE6A-B187-4D51-AB55-071D987F25E3}" presName="background" presStyleLbl="node0" presStyleIdx="0" presStyleCnt="2"/>
      <dgm:spPr/>
    </dgm:pt>
    <dgm:pt modelId="{A37ACFBA-F64B-4725-8915-2E709BB7652C}" type="pres">
      <dgm:prSet presAssocID="{AF19CE6A-B187-4D51-AB55-071D987F25E3}" presName="text" presStyleLbl="fgAcc0" presStyleIdx="0" presStyleCnt="2">
        <dgm:presLayoutVars>
          <dgm:chPref val="3"/>
        </dgm:presLayoutVars>
      </dgm:prSet>
      <dgm:spPr/>
    </dgm:pt>
    <dgm:pt modelId="{B3FF93A9-61E8-4DE1-B15F-E1346D5A9DD9}" type="pres">
      <dgm:prSet presAssocID="{AF19CE6A-B187-4D51-AB55-071D987F25E3}" presName="hierChild2" presStyleCnt="0"/>
      <dgm:spPr/>
    </dgm:pt>
    <dgm:pt modelId="{7AF5E065-D384-41D1-84A2-EBFCDEBC6FE5}" type="pres">
      <dgm:prSet presAssocID="{066B9124-E3E8-4A86-B480-4136C399685D}" presName="hierRoot1" presStyleCnt="0"/>
      <dgm:spPr/>
    </dgm:pt>
    <dgm:pt modelId="{85E20D60-3EE2-4E05-B896-B5EBF4FEB2CC}" type="pres">
      <dgm:prSet presAssocID="{066B9124-E3E8-4A86-B480-4136C399685D}" presName="composite" presStyleCnt="0"/>
      <dgm:spPr/>
    </dgm:pt>
    <dgm:pt modelId="{CD314459-2BD6-4D00-BD17-E41EB88EDD1E}" type="pres">
      <dgm:prSet presAssocID="{066B9124-E3E8-4A86-B480-4136C399685D}" presName="background" presStyleLbl="node0" presStyleIdx="1" presStyleCnt="2"/>
      <dgm:spPr/>
    </dgm:pt>
    <dgm:pt modelId="{0211EE93-66EB-499D-889D-2C3777A72A38}" type="pres">
      <dgm:prSet presAssocID="{066B9124-E3E8-4A86-B480-4136C399685D}" presName="text" presStyleLbl="fgAcc0" presStyleIdx="1" presStyleCnt="2">
        <dgm:presLayoutVars>
          <dgm:chPref val="3"/>
        </dgm:presLayoutVars>
      </dgm:prSet>
      <dgm:spPr/>
    </dgm:pt>
    <dgm:pt modelId="{AEFDE37B-65CA-492D-8AFF-C61432436D48}" type="pres">
      <dgm:prSet presAssocID="{066B9124-E3E8-4A86-B480-4136C399685D}" presName="hierChild2" presStyleCnt="0"/>
      <dgm:spPr/>
    </dgm:pt>
  </dgm:ptLst>
  <dgm:cxnLst>
    <dgm:cxn modelId="{7A896C63-2B2B-418D-B042-62087E387760}" type="presOf" srcId="{066B9124-E3E8-4A86-B480-4136C399685D}" destId="{0211EE93-66EB-499D-889D-2C3777A72A38}" srcOrd="0" destOrd="0" presId="urn:microsoft.com/office/officeart/2005/8/layout/hierarchy1"/>
    <dgm:cxn modelId="{3CD4049A-8FF6-4407-8447-30E5298AA9A9}" srcId="{5A281C36-80A4-44FA-B99D-CD58716679C2}" destId="{066B9124-E3E8-4A86-B480-4136C399685D}" srcOrd="1" destOrd="0" parTransId="{4CECDFD9-170C-4245-BF10-0F753DD0C858}" sibTransId="{7283C2EE-2B2F-4A78-854C-37A6D283584B}"/>
    <dgm:cxn modelId="{3EB4D6BF-F8B5-474F-B49A-FCA42E0A78D7}" srcId="{5A281C36-80A4-44FA-B99D-CD58716679C2}" destId="{AF19CE6A-B187-4D51-AB55-071D987F25E3}" srcOrd="0" destOrd="0" parTransId="{ACEC7638-8FB3-412A-A877-876AB7FC2D17}" sibTransId="{B07662AD-6A32-4D9E-8B89-274C1AEBE0FD}"/>
    <dgm:cxn modelId="{51F820D8-0D53-4D15-BEDC-1976919B8538}" type="presOf" srcId="{5A281C36-80A4-44FA-B99D-CD58716679C2}" destId="{79CC2A4F-23D2-4A71-BD51-454D07B69246}" srcOrd="0" destOrd="0" presId="urn:microsoft.com/office/officeart/2005/8/layout/hierarchy1"/>
    <dgm:cxn modelId="{2CC0AFDE-97D3-4E73-A443-CCEFDEC51B08}" type="presOf" srcId="{AF19CE6A-B187-4D51-AB55-071D987F25E3}" destId="{A37ACFBA-F64B-4725-8915-2E709BB7652C}" srcOrd="0" destOrd="0" presId="urn:microsoft.com/office/officeart/2005/8/layout/hierarchy1"/>
    <dgm:cxn modelId="{F9C4DBCE-4B3C-40B8-BA28-BD0CAE163582}" type="presParOf" srcId="{79CC2A4F-23D2-4A71-BD51-454D07B69246}" destId="{4121161B-4DB1-4C70-828D-BDCDEF0536FD}" srcOrd="0" destOrd="0" presId="urn:microsoft.com/office/officeart/2005/8/layout/hierarchy1"/>
    <dgm:cxn modelId="{3FC6DE42-05BB-4BA4-AB75-60FE6CAF93DD}" type="presParOf" srcId="{4121161B-4DB1-4C70-828D-BDCDEF0536FD}" destId="{8617C8EF-161A-4F51-8B88-F63302D1B8F0}" srcOrd="0" destOrd="0" presId="urn:microsoft.com/office/officeart/2005/8/layout/hierarchy1"/>
    <dgm:cxn modelId="{170C02D9-D16C-404B-BD8A-5724AD42BDA6}" type="presParOf" srcId="{8617C8EF-161A-4F51-8B88-F63302D1B8F0}" destId="{96B4C580-4F56-4E42-8B41-3E95A2B80EEF}" srcOrd="0" destOrd="0" presId="urn:microsoft.com/office/officeart/2005/8/layout/hierarchy1"/>
    <dgm:cxn modelId="{4847583E-FAAC-480E-AB6B-7BD250C60528}" type="presParOf" srcId="{8617C8EF-161A-4F51-8B88-F63302D1B8F0}" destId="{A37ACFBA-F64B-4725-8915-2E709BB7652C}" srcOrd="1" destOrd="0" presId="urn:microsoft.com/office/officeart/2005/8/layout/hierarchy1"/>
    <dgm:cxn modelId="{B6902E5D-E587-42BE-85DB-3699A0530874}" type="presParOf" srcId="{4121161B-4DB1-4C70-828D-BDCDEF0536FD}" destId="{B3FF93A9-61E8-4DE1-B15F-E1346D5A9DD9}" srcOrd="1" destOrd="0" presId="urn:microsoft.com/office/officeart/2005/8/layout/hierarchy1"/>
    <dgm:cxn modelId="{BBE46EC8-7E74-42C3-8EA3-A9594D54383A}" type="presParOf" srcId="{79CC2A4F-23D2-4A71-BD51-454D07B69246}" destId="{7AF5E065-D384-41D1-84A2-EBFCDEBC6FE5}" srcOrd="1" destOrd="0" presId="urn:microsoft.com/office/officeart/2005/8/layout/hierarchy1"/>
    <dgm:cxn modelId="{450C636A-CE4E-4D25-93F7-EC2C394AA2DB}" type="presParOf" srcId="{7AF5E065-D384-41D1-84A2-EBFCDEBC6FE5}" destId="{85E20D60-3EE2-4E05-B896-B5EBF4FEB2CC}" srcOrd="0" destOrd="0" presId="urn:microsoft.com/office/officeart/2005/8/layout/hierarchy1"/>
    <dgm:cxn modelId="{A98A6069-A483-41EC-8A3F-A593F3F0D9A0}" type="presParOf" srcId="{85E20D60-3EE2-4E05-B896-B5EBF4FEB2CC}" destId="{CD314459-2BD6-4D00-BD17-E41EB88EDD1E}" srcOrd="0" destOrd="0" presId="urn:microsoft.com/office/officeart/2005/8/layout/hierarchy1"/>
    <dgm:cxn modelId="{5480936A-2679-4FB3-BDFC-E23C494D5FC2}" type="presParOf" srcId="{85E20D60-3EE2-4E05-B896-B5EBF4FEB2CC}" destId="{0211EE93-66EB-499D-889D-2C3777A72A38}" srcOrd="1" destOrd="0" presId="urn:microsoft.com/office/officeart/2005/8/layout/hierarchy1"/>
    <dgm:cxn modelId="{1EC04725-CEBC-45AA-B874-6C3683A49A99}" type="presParOf" srcId="{7AF5E065-D384-41D1-84A2-EBFCDEBC6FE5}" destId="{AEFDE37B-65CA-492D-8AFF-C61432436D4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4CDC55-88EB-4D6C-BE17-CADB2655B4F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DEE406-11BB-416D-A9F3-F6EC267CF544}">
      <dgm:prSet/>
      <dgm:spPr/>
      <dgm:t>
        <a:bodyPr/>
        <a:lstStyle/>
        <a:p>
          <a:r>
            <a:rPr lang="en-US"/>
            <a:t>Each Variable Forms a Column</a:t>
          </a:r>
        </a:p>
      </dgm:t>
    </dgm:pt>
    <dgm:pt modelId="{C4F98C2A-E8C8-42A0-8926-3E1A33BCD4A7}" type="parTrans" cxnId="{FA5D7339-28ED-4968-94D7-CF895CCA995A}">
      <dgm:prSet/>
      <dgm:spPr/>
      <dgm:t>
        <a:bodyPr/>
        <a:lstStyle/>
        <a:p>
          <a:endParaRPr lang="en-US"/>
        </a:p>
      </dgm:t>
    </dgm:pt>
    <dgm:pt modelId="{4D9F44A0-F371-44A2-B5B1-7C9ABDE85CB2}" type="sibTrans" cxnId="{FA5D7339-28ED-4968-94D7-CF895CCA995A}">
      <dgm:prSet/>
      <dgm:spPr/>
      <dgm:t>
        <a:bodyPr/>
        <a:lstStyle/>
        <a:p>
          <a:endParaRPr lang="en-US"/>
        </a:p>
      </dgm:t>
    </dgm:pt>
    <dgm:pt modelId="{0E8F885D-B7B5-46B4-98BB-38DD80BF61F8}">
      <dgm:prSet/>
      <dgm:spPr/>
      <dgm:t>
        <a:bodyPr/>
        <a:lstStyle/>
        <a:p>
          <a:r>
            <a:rPr lang="en-US"/>
            <a:t>Each Observation Forms a Row</a:t>
          </a:r>
        </a:p>
      </dgm:t>
    </dgm:pt>
    <dgm:pt modelId="{95E635D3-C778-4E6D-B373-E25FF5C2A1DE}" type="parTrans" cxnId="{3F1426D9-75E3-49A5-9F16-4941BB2355FA}">
      <dgm:prSet/>
      <dgm:spPr/>
      <dgm:t>
        <a:bodyPr/>
        <a:lstStyle/>
        <a:p>
          <a:endParaRPr lang="en-US"/>
        </a:p>
      </dgm:t>
    </dgm:pt>
    <dgm:pt modelId="{99FEEB4A-BCA6-4743-8AED-CDE97FEC5795}" type="sibTrans" cxnId="{3F1426D9-75E3-49A5-9F16-4941BB2355FA}">
      <dgm:prSet/>
      <dgm:spPr/>
      <dgm:t>
        <a:bodyPr/>
        <a:lstStyle/>
        <a:p>
          <a:endParaRPr lang="en-US"/>
        </a:p>
      </dgm:t>
    </dgm:pt>
    <dgm:pt modelId="{D7081A4F-6763-4A3B-84DC-9B788FA24E06}">
      <dgm:prSet/>
      <dgm:spPr/>
      <dgm:t>
        <a:bodyPr/>
        <a:lstStyle/>
        <a:p>
          <a:r>
            <a:rPr lang="en-US" dirty="0"/>
            <a:t>Each Cell is a Single Measurement</a:t>
          </a:r>
        </a:p>
      </dgm:t>
    </dgm:pt>
    <dgm:pt modelId="{8934F857-DD89-46A9-B121-5333B24FBE3C}" type="parTrans" cxnId="{1E95F9E5-045C-4C89-8548-FB89A7EE19C2}">
      <dgm:prSet/>
      <dgm:spPr/>
      <dgm:t>
        <a:bodyPr/>
        <a:lstStyle/>
        <a:p>
          <a:endParaRPr lang="en-US"/>
        </a:p>
      </dgm:t>
    </dgm:pt>
    <dgm:pt modelId="{4FFB67A3-F40E-4CD1-962C-93A40ADB1141}" type="sibTrans" cxnId="{1E95F9E5-045C-4C89-8548-FB89A7EE19C2}">
      <dgm:prSet/>
      <dgm:spPr/>
      <dgm:t>
        <a:bodyPr/>
        <a:lstStyle/>
        <a:p>
          <a:endParaRPr lang="en-US"/>
        </a:p>
      </dgm:t>
    </dgm:pt>
    <dgm:pt modelId="{E3C23AB9-322E-4199-8F4F-639A5B0CC151}" type="pres">
      <dgm:prSet presAssocID="{C24CDC55-88EB-4D6C-BE17-CADB2655B4FB}" presName="vert0" presStyleCnt="0">
        <dgm:presLayoutVars>
          <dgm:dir/>
          <dgm:animOne val="branch"/>
          <dgm:animLvl val="lvl"/>
        </dgm:presLayoutVars>
      </dgm:prSet>
      <dgm:spPr/>
    </dgm:pt>
    <dgm:pt modelId="{5F9C5528-BEC5-4877-8F11-7C6A0F3B6863}" type="pres">
      <dgm:prSet presAssocID="{8CDEE406-11BB-416D-A9F3-F6EC267CF544}" presName="thickLine" presStyleLbl="alignNode1" presStyleIdx="0" presStyleCnt="3"/>
      <dgm:spPr/>
    </dgm:pt>
    <dgm:pt modelId="{77BAFC31-46D4-4B8F-8D13-54ACE11B36EA}" type="pres">
      <dgm:prSet presAssocID="{8CDEE406-11BB-416D-A9F3-F6EC267CF544}" presName="horz1" presStyleCnt="0"/>
      <dgm:spPr/>
    </dgm:pt>
    <dgm:pt modelId="{4E03E2AF-571A-4704-AE9D-FA329DE268ED}" type="pres">
      <dgm:prSet presAssocID="{8CDEE406-11BB-416D-A9F3-F6EC267CF544}" presName="tx1" presStyleLbl="revTx" presStyleIdx="0" presStyleCnt="3"/>
      <dgm:spPr/>
    </dgm:pt>
    <dgm:pt modelId="{B99FC9D1-2E2F-4E00-AD9D-1AF414D84B24}" type="pres">
      <dgm:prSet presAssocID="{8CDEE406-11BB-416D-A9F3-F6EC267CF544}" presName="vert1" presStyleCnt="0"/>
      <dgm:spPr/>
    </dgm:pt>
    <dgm:pt modelId="{9AF321EA-8832-4EE4-A7E9-22631F6BC196}" type="pres">
      <dgm:prSet presAssocID="{0E8F885D-B7B5-46B4-98BB-38DD80BF61F8}" presName="thickLine" presStyleLbl="alignNode1" presStyleIdx="1" presStyleCnt="3"/>
      <dgm:spPr/>
    </dgm:pt>
    <dgm:pt modelId="{F55A4C02-FE2C-407E-B9E5-1F5A7DC33972}" type="pres">
      <dgm:prSet presAssocID="{0E8F885D-B7B5-46B4-98BB-38DD80BF61F8}" presName="horz1" presStyleCnt="0"/>
      <dgm:spPr/>
    </dgm:pt>
    <dgm:pt modelId="{DD23DEDB-9B6A-4EF9-8DE6-002DEC84A070}" type="pres">
      <dgm:prSet presAssocID="{0E8F885D-B7B5-46B4-98BB-38DD80BF61F8}" presName="tx1" presStyleLbl="revTx" presStyleIdx="1" presStyleCnt="3"/>
      <dgm:spPr/>
    </dgm:pt>
    <dgm:pt modelId="{1918A0BD-E383-46FB-8741-0A6A52C9511B}" type="pres">
      <dgm:prSet presAssocID="{0E8F885D-B7B5-46B4-98BB-38DD80BF61F8}" presName="vert1" presStyleCnt="0"/>
      <dgm:spPr/>
    </dgm:pt>
    <dgm:pt modelId="{B72F1100-7826-44D1-91EF-9AE64D03D47E}" type="pres">
      <dgm:prSet presAssocID="{D7081A4F-6763-4A3B-84DC-9B788FA24E06}" presName="thickLine" presStyleLbl="alignNode1" presStyleIdx="2" presStyleCnt="3"/>
      <dgm:spPr/>
    </dgm:pt>
    <dgm:pt modelId="{FB1C56C8-E7A0-41CB-AB20-476597A49D5B}" type="pres">
      <dgm:prSet presAssocID="{D7081A4F-6763-4A3B-84DC-9B788FA24E06}" presName="horz1" presStyleCnt="0"/>
      <dgm:spPr/>
    </dgm:pt>
    <dgm:pt modelId="{506A911C-F1BB-4BC6-B76F-F708EAE7D3DB}" type="pres">
      <dgm:prSet presAssocID="{D7081A4F-6763-4A3B-84DC-9B788FA24E06}" presName="tx1" presStyleLbl="revTx" presStyleIdx="2" presStyleCnt="3"/>
      <dgm:spPr/>
    </dgm:pt>
    <dgm:pt modelId="{FB745F74-7E04-43EC-8FDA-6567D324C089}" type="pres">
      <dgm:prSet presAssocID="{D7081A4F-6763-4A3B-84DC-9B788FA24E06}" presName="vert1" presStyleCnt="0"/>
      <dgm:spPr/>
    </dgm:pt>
  </dgm:ptLst>
  <dgm:cxnLst>
    <dgm:cxn modelId="{2EBED700-B69D-4CCF-9BC8-E23461A2CE98}" type="presOf" srcId="{C24CDC55-88EB-4D6C-BE17-CADB2655B4FB}" destId="{E3C23AB9-322E-4199-8F4F-639A5B0CC151}" srcOrd="0" destOrd="0" presId="urn:microsoft.com/office/officeart/2008/layout/LinedList"/>
    <dgm:cxn modelId="{FA5D7339-28ED-4968-94D7-CF895CCA995A}" srcId="{C24CDC55-88EB-4D6C-BE17-CADB2655B4FB}" destId="{8CDEE406-11BB-416D-A9F3-F6EC267CF544}" srcOrd="0" destOrd="0" parTransId="{C4F98C2A-E8C8-42A0-8926-3E1A33BCD4A7}" sibTransId="{4D9F44A0-F371-44A2-B5B1-7C9ABDE85CB2}"/>
    <dgm:cxn modelId="{CED0596C-B448-4E1C-B3CB-5B8BCB6D3408}" type="presOf" srcId="{0E8F885D-B7B5-46B4-98BB-38DD80BF61F8}" destId="{DD23DEDB-9B6A-4EF9-8DE6-002DEC84A070}" srcOrd="0" destOrd="0" presId="urn:microsoft.com/office/officeart/2008/layout/LinedList"/>
    <dgm:cxn modelId="{C67F8A77-5F4B-41B1-8EAD-938C6F8F7ADA}" type="presOf" srcId="{8CDEE406-11BB-416D-A9F3-F6EC267CF544}" destId="{4E03E2AF-571A-4704-AE9D-FA329DE268ED}" srcOrd="0" destOrd="0" presId="urn:microsoft.com/office/officeart/2008/layout/LinedList"/>
    <dgm:cxn modelId="{2F7EB79D-86E0-447C-BF83-4551F0D09B35}" type="presOf" srcId="{D7081A4F-6763-4A3B-84DC-9B788FA24E06}" destId="{506A911C-F1BB-4BC6-B76F-F708EAE7D3DB}" srcOrd="0" destOrd="0" presId="urn:microsoft.com/office/officeart/2008/layout/LinedList"/>
    <dgm:cxn modelId="{3F1426D9-75E3-49A5-9F16-4941BB2355FA}" srcId="{C24CDC55-88EB-4D6C-BE17-CADB2655B4FB}" destId="{0E8F885D-B7B5-46B4-98BB-38DD80BF61F8}" srcOrd="1" destOrd="0" parTransId="{95E635D3-C778-4E6D-B373-E25FF5C2A1DE}" sibTransId="{99FEEB4A-BCA6-4743-8AED-CDE97FEC5795}"/>
    <dgm:cxn modelId="{1E95F9E5-045C-4C89-8548-FB89A7EE19C2}" srcId="{C24CDC55-88EB-4D6C-BE17-CADB2655B4FB}" destId="{D7081A4F-6763-4A3B-84DC-9B788FA24E06}" srcOrd="2" destOrd="0" parTransId="{8934F857-DD89-46A9-B121-5333B24FBE3C}" sibTransId="{4FFB67A3-F40E-4CD1-962C-93A40ADB1141}"/>
    <dgm:cxn modelId="{CED2A599-8D6B-4FC7-B374-24D24117A750}" type="presParOf" srcId="{E3C23AB9-322E-4199-8F4F-639A5B0CC151}" destId="{5F9C5528-BEC5-4877-8F11-7C6A0F3B6863}" srcOrd="0" destOrd="0" presId="urn:microsoft.com/office/officeart/2008/layout/LinedList"/>
    <dgm:cxn modelId="{837EFEA3-F924-4BBE-89C5-03AAA37771BB}" type="presParOf" srcId="{E3C23AB9-322E-4199-8F4F-639A5B0CC151}" destId="{77BAFC31-46D4-4B8F-8D13-54ACE11B36EA}" srcOrd="1" destOrd="0" presId="urn:microsoft.com/office/officeart/2008/layout/LinedList"/>
    <dgm:cxn modelId="{3386503A-FFD9-4227-95FD-B8A86D604BD8}" type="presParOf" srcId="{77BAFC31-46D4-4B8F-8D13-54ACE11B36EA}" destId="{4E03E2AF-571A-4704-AE9D-FA329DE268ED}" srcOrd="0" destOrd="0" presId="urn:microsoft.com/office/officeart/2008/layout/LinedList"/>
    <dgm:cxn modelId="{69ECE441-140D-4527-8083-12EE913E5F29}" type="presParOf" srcId="{77BAFC31-46D4-4B8F-8D13-54ACE11B36EA}" destId="{B99FC9D1-2E2F-4E00-AD9D-1AF414D84B24}" srcOrd="1" destOrd="0" presId="urn:microsoft.com/office/officeart/2008/layout/LinedList"/>
    <dgm:cxn modelId="{64506517-1173-4ADB-9F94-C96364545A38}" type="presParOf" srcId="{E3C23AB9-322E-4199-8F4F-639A5B0CC151}" destId="{9AF321EA-8832-4EE4-A7E9-22631F6BC196}" srcOrd="2" destOrd="0" presId="urn:microsoft.com/office/officeart/2008/layout/LinedList"/>
    <dgm:cxn modelId="{09BDA261-DAFB-49BE-AAEB-16CC73D0A756}" type="presParOf" srcId="{E3C23AB9-322E-4199-8F4F-639A5B0CC151}" destId="{F55A4C02-FE2C-407E-B9E5-1F5A7DC33972}" srcOrd="3" destOrd="0" presId="urn:microsoft.com/office/officeart/2008/layout/LinedList"/>
    <dgm:cxn modelId="{FAC26B6F-5303-4FB6-8A13-C6ECBCE30771}" type="presParOf" srcId="{F55A4C02-FE2C-407E-B9E5-1F5A7DC33972}" destId="{DD23DEDB-9B6A-4EF9-8DE6-002DEC84A070}" srcOrd="0" destOrd="0" presId="urn:microsoft.com/office/officeart/2008/layout/LinedList"/>
    <dgm:cxn modelId="{41E1E355-08AF-4B0F-97C4-288A85942720}" type="presParOf" srcId="{F55A4C02-FE2C-407E-B9E5-1F5A7DC33972}" destId="{1918A0BD-E383-46FB-8741-0A6A52C9511B}" srcOrd="1" destOrd="0" presId="urn:microsoft.com/office/officeart/2008/layout/LinedList"/>
    <dgm:cxn modelId="{3F902D78-6E3D-4A63-BD8E-9BC19C9ED8F0}" type="presParOf" srcId="{E3C23AB9-322E-4199-8F4F-639A5B0CC151}" destId="{B72F1100-7826-44D1-91EF-9AE64D03D47E}" srcOrd="4" destOrd="0" presId="urn:microsoft.com/office/officeart/2008/layout/LinedList"/>
    <dgm:cxn modelId="{21F258CC-9440-4B6B-9596-51714D359370}" type="presParOf" srcId="{E3C23AB9-322E-4199-8F4F-639A5B0CC151}" destId="{FB1C56C8-E7A0-41CB-AB20-476597A49D5B}" srcOrd="5" destOrd="0" presId="urn:microsoft.com/office/officeart/2008/layout/LinedList"/>
    <dgm:cxn modelId="{E8217A81-FE50-4C19-B15B-25030F99E66C}" type="presParOf" srcId="{FB1C56C8-E7A0-41CB-AB20-476597A49D5B}" destId="{506A911C-F1BB-4BC6-B76F-F708EAE7D3DB}" srcOrd="0" destOrd="0" presId="urn:microsoft.com/office/officeart/2008/layout/LinedList"/>
    <dgm:cxn modelId="{2131BE43-2FFA-4208-A636-598B458BC5DA}" type="presParOf" srcId="{FB1C56C8-E7A0-41CB-AB20-476597A49D5B}" destId="{FB745F74-7E04-43EC-8FDA-6567D324C0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C580-4F56-4E42-8B41-3E95A2B80EEF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ACFBA-F64B-4725-8915-2E709BB7652C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Easier (for you, collaborators, computer etc) to find and understand information</a:t>
          </a:r>
        </a:p>
      </dsp:txBody>
      <dsp:txXfrm>
        <a:off x="575662" y="943292"/>
        <a:ext cx="4263632" cy="2647282"/>
      </dsp:txXfrm>
    </dsp:sp>
    <dsp:sp modelId="{CD314459-2BD6-4D00-BD17-E41EB88EDD1E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1EE93-66EB-499D-889D-2C3777A72A38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Easier to manipulate and </a:t>
          </a:r>
          <a:r>
            <a:rPr lang="en-US" sz="3300" b="1" kern="1200" dirty="0"/>
            <a:t>visualize </a:t>
          </a:r>
          <a:r>
            <a:rPr lang="en-US" sz="3300" kern="1200" dirty="0"/>
            <a:t>the data computationally</a:t>
          </a:r>
        </a:p>
      </dsp:txBody>
      <dsp:txXfrm>
        <a:off x="5988095" y="943292"/>
        <a:ext cx="4263632" cy="26472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C5528-BEC5-4877-8F11-7C6A0F3B6863}">
      <dsp:nvSpPr>
        <dsp:cNvPr id="0" name=""/>
        <dsp:cNvSpPr/>
      </dsp:nvSpPr>
      <dsp:spPr>
        <a:xfrm>
          <a:off x="0" y="2825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3E2AF-571A-4704-AE9D-FA329DE268ED}">
      <dsp:nvSpPr>
        <dsp:cNvPr id="0" name=""/>
        <dsp:cNvSpPr/>
      </dsp:nvSpPr>
      <dsp:spPr>
        <a:xfrm>
          <a:off x="0" y="2825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Each Variable Forms a Column</a:t>
          </a:r>
        </a:p>
      </dsp:txBody>
      <dsp:txXfrm>
        <a:off x="0" y="2825"/>
        <a:ext cx="6949440" cy="1926995"/>
      </dsp:txXfrm>
    </dsp:sp>
    <dsp:sp modelId="{9AF321EA-8832-4EE4-A7E9-22631F6BC196}">
      <dsp:nvSpPr>
        <dsp:cNvPr id="0" name=""/>
        <dsp:cNvSpPr/>
      </dsp:nvSpPr>
      <dsp:spPr>
        <a:xfrm>
          <a:off x="0" y="1929821"/>
          <a:ext cx="6949440" cy="0"/>
        </a:xfrm>
        <a:prstGeom prst="line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3DEDB-9B6A-4EF9-8DE6-002DEC84A070}">
      <dsp:nvSpPr>
        <dsp:cNvPr id="0" name=""/>
        <dsp:cNvSpPr/>
      </dsp:nvSpPr>
      <dsp:spPr>
        <a:xfrm>
          <a:off x="0" y="1929821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Each Observation Forms a Row</a:t>
          </a:r>
        </a:p>
      </dsp:txBody>
      <dsp:txXfrm>
        <a:off x="0" y="1929821"/>
        <a:ext cx="6949440" cy="1926995"/>
      </dsp:txXfrm>
    </dsp:sp>
    <dsp:sp modelId="{B72F1100-7826-44D1-91EF-9AE64D03D47E}">
      <dsp:nvSpPr>
        <dsp:cNvPr id="0" name=""/>
        <dsp:cNvSpPr/>
      </dsp:nvSpPr>
      <dsp:spPr>
        <a:xfrm>
          <a:off x="0" y="3856816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A911C-F1BB-4BC6-B76F-F708EAE7D3DB}">
      <dsp:nvSpPr>
        <dsp:cNvPr id="0" name=""/>
        <dsp:cNvSpPr/>
      </dsp:nvSpPr>
      <dsp:spPr>
        <a:xfrm>
          <a:off x="0" y="3856816"/>
          <a:ext cx="6949440" cy="192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Each Cell is a Single Measurement</a:t>
          </a:r>
        </a:p>
      </dsp:txBody>
      <dsp:txXfrm>
        <a:off x="0" y="3856816"/>
        <a:ext cx="6949440" cy="1926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1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2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3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1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101010 data lines to infinity">
            <a:extLst>
              <a:ext uri="{FF2B5EF4-FFF2-40B4-BE49-F238E27FC236}">
                <a16:creationId xmlns:a16="http://schemas.microsoft.com/office/drawing/2014/main" id="{4364D9E1-60EF-2A4B-69F0-CF1E0E28DF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127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E0873B-CA84-9CA9-6F6A-DD171BF38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Tidy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E1304-FE4A-EA01-1E6C-A732C81A7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Carol J Wilusz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Colorado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468389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4248-3503-E5DB-77C8-F46058B2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7" y="518160"/>
            <a:ext cx="4799307" cy="1132258"/>
          </a:xfrm>
        </p:spPr>
        <p:txBody>
          <a:bodyPr/>
          <a:lstStyle/>
          <a:p>
            <a:r>
              <a:rPr lang="en-US" dirty="0"/>
              <a:t>Data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D086F-3DFE-3BF2-6333-E45C6814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66" y="428548"/>
            <a:ext cx="2983993" cy="5863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88EE8-F02D-2BA8-3F3F-F66DC783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26" y="4131073"/>
            <a:ext cx="2348912" cy="25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D82C4-6213-CC08-1747-2E264240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006" y="428548"/>
            <a:ext cx="2348913" cy="3702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44985F-7240-9FB6-CF44-41D488DF6042}"/>
              </a:ext>
            </a:extLst>
          </p:cNvPr>
          <p:cNvSpPr txBox="1"/>
          <p:nvPr/>
        </p:nvSpPr>
        <p:spPr>
          <a:xfrm>
            <a:off x="575937" y="1368748"/>
            <a:ext cx="528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Inconsistency with 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easy way to sort files that are related to each other (date conventions ignored)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Filenames contain useless info (“from”)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Filenames are not computer readable (spaces in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clear what month the experiment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28 different files for 1 experiment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No easy way to generate a chart that tracks changes over time!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99A7F9-78FA-8627-45BE-8F43C7E75C28}"/>
              </a:ext>
            </a:extLst>
          </p:cNvPr>
          <p:cNvSpPr/>
          <p:nvPr/>
        </p:nvSpPr>
        <p:spPr>
          <a:xfrm>
            <a:off x="6573520" y="1778000"/>
            <a:ext cx="2225040" cy="133096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072816-AFF3-7D16-E6CA-4CC0E3FDDB91}"/>
              </a:ext>
            </a:extLst>
          </p:cNvPr>
          <p:cNvSpPr/>
          <p:nvPr/>
        </p:nvSpPr>
        <p:spPr>
          <a:xfrm>
            <a:off x="10038080" y="1300480"/>
            <a:ext cx="182880" cy="349938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4E2988-5288-B983-7A7D-289657C3C3D1}"/>
              </a:ext>
            </a:extLst>
          </p:cNvPr>
          <p:cNvSpPr/>
          <p:nvPr/>
        </p:nvSpPr>
        <p:spPr>
          <a:xfrm>
            <a:off x="10373360" y="1300480"/>
            <a:ext cx="182880" cy="349938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94F10A-F863-4ED6-51E7-D79BC810D0AE}"/>
              </a:ext>
            </a:extLst>
          </p:cNvPr>
          <p:cNvCxnSpPr/>
          <p:nvPr/>
        </p:nvCxnSpPr>
        <p:spPr>
          <a:xfrm>
            <a:off x="6543040" y="3108960"/>
            <a:ext cx="0" cy="1597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071540-C5C1-08C2-E771-51967FBB4D47}"/>
              </a:ext>
            </a:extLst>
          </p:cNvPr>
          <p:cNvSpPr/>
          <p:nvPr/>
        </p:nvSpPr>
        <p:spPr>
          <a:xfrm>
            <a:off x="6537961" y="4968240"/>
            <a:ext cx="1996438" cy="82113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665AD7-C181-F042-7658-0F1505EF7334}"/>
              </a:ext>
            </a:extLst>
          </p:cNvPr>
          <p:cNvSpPr/>
          <p:nvPr/>
        </p:nvSpPr>
        <p:spPr>
          <a:xfrm>
            <a:off x="6622365" y="889914"/>
            <a:ext cx="1996438" cy="82113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93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8BF2-E2F0-2116-225F-371A1EDB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52F6-31D6-5562-F701-5C258BF9C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92" y="1258332"/>
            <a:ext cx="10653579" cy="580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September_weight.xlsx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45E1-5762-9B50-2B29-92F3F971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" y="1663609"/>
            <a:ext cx="11989416" cy="3530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EA181-7489-68B4-0007-48A0FAF0AE7F}"/>
              </a:ext>
            </a:extLst>
          </p:cNvPr>
          <p:cNvSpPr txBox="1"/>
          <p:nvPr/>
        </p:nvSpPr>
        <p:spPr>
          <a:xfrm>
            <a:off x="4842945" y="390578"/>
            <a:ext cx="6324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things about this spreadsheet – </a:t>
            </a:r>
          </a:p>
          <a:p>
            <a:r>
              <a:rPr lang="en-US" dirty="0"/>
              <a:t>Only 1 tab – easy to export and import</a:t>
            </a:r>
          </a:p>
          <a:p>
            <a:r>
              <a:rPr lang="en-US" dirty="0"/>
              <a:t>Filename is machine readable and tells what contents are</a:t>
            </a:r>
          </a:p>
          <a:p>
            <a:r>
              <a:rPr lang="en-US" dirty="0"/>
              <a:t>A </a:t>
            </a:r>
            <a:r>
              <a:rPr lang="en-US" b="1" dirty="0"/>
              <a:t>person</a:t>
            </a:r>
            <a:r>
              <a:rPr lang="en-US" dirty="0"/>
              <a:t> who read the readme file can interpret the data</a:t>
            </a:r>
          </a:p>
        </p:txBody>
      </p:sp>
    </p:spTree>
    <p:extLst>
      <p:ext uri="{BB962C8B-B14F-4D97-AF65-F5344CB8AC3E}">
        <p14:creationId xmlns:p14="http://schemas.microsoft.com/office/powerpoint/2010/main" val="238848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8BF2-E2F0-2116-225F-371A1EDB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52F6-31D6-5562-F701-5C258BF9C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92" y="1258332"/>
            <a:ext cx="10653579" cy="580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September_weight.xlsx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45E1-5762-9B50-2B29-92F3F971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" y="1663609"/>
            <a:ext cx="11989416" cy="3530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EA181-7489-68B4-0007-48A0FAF0AE7F}"/>
              </a:ext>
            </a:extLst>
          </p:cNvPr>
          <p:cNvSpPr txBox="1"/>
          <p:nvPr/>
        </p:nvSpPr>
        <p:spPr>
          <a:xfrm>
            <a:off x="4213025" y="662196"/>
            <a:ext cx="7685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not so great about this spreadsheet?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7489B71-5D87-A2F6-E1FD-107E0D98B84D}"/>
              </a:ext>
            </a:extLst>
          </p:cNvPr>
          <p:cNvSpPr/>
          <p:nvPr/>
        </p:nvSpPr>
        <p:spPr>
          <a:xfrm rot="16200000">
            <a:off x="484878" y="5114536"/>
            <a:ext cx="469409" cy="646684"/>
          </a:xfrm>
          <a:prstGeom prst="rightArrow">
            <a:avLst>
              <a:gd name="adj1" fmla="val 3809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6868-05E8-C5CC-3CF8-75F355DA5B37}"/>
              </a:ext>
            </a:extLst>
          </p:cNvPr>
          <p:cNvSpPr txBox="1"/>
          <p:nvPr/>
        </p:nvSpPr>
        <p:spPr>
          <a:xfrm>
            <a:off x="182881" y="5681366"/>
            <a:ext cx="1402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is not actually a date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5CE295-DD9B-D0FA-64BB-9F54494F5773}"/>
              </a:ext>
            </a:extLst>
          </p:cNvPr>
          <p:cNvSpPr/>
          <p:nvPr/>
        </p:nvSpPr>
        <p:spPr>
          <a:xfrm rot="14752616">
            <a:off x="1622798" y="5146523"/>
            <a:ext cx="469409" cy="646684"/>
          </a:xfrm>
          <a:prstGeom prst="rightArrow">
            <a:avLst>
              <a:gd name="adj1" fmla="val 3809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F7B46C-547F-257C-E9AF-D297035A7B07}"/>
              </a:ext>
            </a:extLst>
          </p:cNvPr>
          <p:cNvSpPr/>
          <p:nvPr/>
        </p:nvSpPr>
        <p:spPr>
          <a:xfrm rot="18428118">
            <a:off x="7657839" y="5118322"/>
            <a:ext cx="469409" cy="646684"/>
          </a:xfrm>
          <a:prstGeom prst="rightArrow">
            <a:avLst>
              <a:gd name="adj1" fmla="val 3809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3A929-FD6A-EA95-5964-0DB61E7E3C44}"/>
              </a:ext>
            </a:extLst>
          </p:cNvPr>
          <p:cNvSpPr txBox="1"/>
          <p:nvPr/>
        </p:nvSpPr>
        <p:spPr>
          <a:xfrm>
            <a:off x="2098172" y="5362310"/>
            <a:ext cx="579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columns are not actually distinguishable because the uninfected and infected label is “assumed”  - computers can’t assume!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7D92D-49E8-C8B2-778D-B50E953C875E}"/>
              </a:ext>
            </a:extLst>
          </p:cNvPr>
          <p:cNvSpPr txBox="1"/>
          <p:nvPr/>
        </p:nvSpPr>
        <p:spPr>
          <a:xfrm>
            <a:off x="2458720" y="6420030"/>
            <a:ext cx="765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Makes it challenging to merge so all data for the year are in one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E2EFA-8FDC-1AA4-25B4-742426F49BF3}"/>
              </a:ext>
            </a:extLst>
          </p:cNvPr>
          <p:cNvSpPr txBox="1"/>
          <p:nvPr/>
        </p:nvSpPr>
        <p:spPr>
          <a:xfrm>
            <a:off x="8517893" y="54714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Column headers don't say what they contain!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D247A4-349C-FDC3-125B-01346108EFE2}"/>
              </a:ext>
            </a:extLst>
          </p:cNvPr>
          <p:cNvSpPr/>
          <p:nvPr/>
        </p:nvSpPr>
        <p:spPr>
          <a:xfrm>
            <a:off x="1158240" y="1838960"/>
            <a:ext cx="2438400" cy="2472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C9E18-97C4-300B-9630-E37F247CB294}"/>
              </a:ext>
            </a:extLst>
          </p:cNvPr>
          <p:cNvSpPr txBox="1"/>
          <p:nvPr/>
        </p:nvSpPr>
        <p:spPr>
          <a:xfrm>
            <a:off x="3042186" y="11940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 cells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223989-A614-E21D-0168-D4B25DA34A04}"/>
              </a:ext>
            </a:extLst>
          </p:cNvPr>
          <p:cNvCxnSpPr/>
          <p:nvPr/>
        </p:nvCxnSpPr>
        <p:spPr>
          <a:xfrm flipV="1">
            <a:off x="3322320" y="1548646"/>
            <a:ext cx="274320" cy="3001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9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/>
      <p:bldP spid="12" grpId="0"/>
      <p:bldP spid="11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642-5F59-B2B9-8A84-CA9B7C62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154" y="252728"/>
            <a:ext cx="7463127" cy="4593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things about this spreadsheet</a:t>
            </a:r>
          </a:p>
          <a:p>
            <a:pPr marL="0" indent="0">
              <a:buNone/>
            </a:pPr>
            <a:r>
              <a:rPr lang="en-US" dirty="0"/>
              <a:t>A person who read the readme file can interpret the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0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642-5F59-B2B9-8A84-CA9B7C62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154" y="252728"/>
            <a:ext cx="7463127" cy="4593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are some problems here??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6642-5F59-B2B9-8A84-CA9B7C62E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3154" y="252728"/>
            <a:ext cx="7463127" cy="4593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What are some problems here??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5843399" cy="3658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2483435" y="496379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2EEC1-3E37-91E3-0307-54373DE9E5B6}"/>
              </a:ext>
            </a:extLst>
          </p:cNvPr>
          <p:cNvSpPr txBox="1"/>
          <p:nvPr/>
        </p:nvSpPr>
        <p:spPr>
          <a:xfrm>
            <a:off x="6341887" y="1232401"/>
            <a:ext cx="5738353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 Machine Readable: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Information on two separate tabs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Information conveyed through color coding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No date in the data (only in file name)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No distinction between the data on the two tabs (except on the tab label)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8B38D8D-4633-D1D4-354B-C4700A57C510}"/>
              </a:ext>
            </a:extLst>
          </p:cNvPr>
          <p:cNvSpPr/>
          <p:nvPr/>
        </p:nvSpPr>
        <p:spPr>
          <a:xfrm>
            <a:off x="8717280" y="3429000"/>
            <a:ext cx="650240" cy="5184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EB309-54F5-172D-8CC9-3F34E73E73A5}"/>
              </a:ext>
            </a:extLst>
          </p:cNvPr>
          <p:cNvSpPr txBox="1"/>
          <p:nvPr/>
        </p:nvSpPr>
        <p:spPr>
          <a:xfrm>
            <a:off x="6981321" y="4025016"/>
            <a:ext cx="509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easy way to merge files so that data can be compared over the whole year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50FB25-4EEE-8045-DC75-A7690411CC32}"/>
              </a:ext>
            </a:extLst>
          </p:cNvPr>
          <p:cNvSpPr/>
          <p:nvPr/>
        </p:nvSpPr>
        <p:spPr>
          <a:xfrm>
            <a:off x="2052320" y="3535680"/>
            <a:ext cx="1828800" cy="6807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4EBFFB-4994-4F27-40CF-B7F7C3DA6D60}"/>
              </a:ext>
            </a:extLst>
          </p:cNvPr>
          <p:cNvSpPr/>
          <p:nvPr/>
        </p:nvSpPr>
        <p:spPr>
          <a:xfrm>
            <a:off x="904240" y="4963791"/>
            <a:ext cx="1656080" cy="28892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1C85-CA56-8410-4BB7-8742BDC7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63" y="1114768"/>
            <a:ext cx="5158232" cy="2837471"/>
          </a:xfrm>
        </p:spPr>
        <p:txBody>
          <a:bodyPr>
            <a:normAutofit/>
          </a:bodyPr>
          <a:lstStyle/>
          <a:p>
            <a:r>
              <a:rPr lang="en-US" dirty="0"/>
              <a:t>While the dataset is interpretable it is not easy to use (which means it is not tidy!)</a:t>
            </a:r>
          </a:p>
        </p:txBody>
      </p:sp>
      <p:pic>
        <p:nvPicPr>
          <p:cNvPr id="2050" name="Picture 2" descr="40 Memes About Being a Hot Mess That Every Girl Will Understand">
            <a:extLst>
              <a:ext uri="{FF2B5EF4-FFF2-40B4-BE49-F238E27FC236}">
                <a16:creationId xmlns:a16="http://schemas.microsoft.com/office/drawing/2014/main" id="{8A3E6C33-EAEF-40DC-0E83-9FC31899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37" y="1114769"/>
            <a:ext cx="5715000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3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82A2E-937A-EB4C-9B01-1D35E526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/>
              <a:t>Three Principles of Tidy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0B173E-637B-B453-E16A-E9EDE4F5F7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706003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5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3AE2-A852-FEE7-60B0-C1D14413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E0BB-518F-BBAA-8E96-C642063F8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0FEF4E-F572-3C1D-BB22-5EC491F5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9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 Tidy data and data exploration | Statistical Thinking for Linguists">
            <a:extLst>
              <a:ext uri="{FF2B5EF4-FFF2-40B4-BE49-F238E27FC236}">
                <a16:creationId xmlns:a16="http://schemas.microsoft.com/office/drawing/2014/main" id="{640BFFAE-371D-93F7-6BFE-73448BAB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" y="1689893"/>
            <a:ext cx="12192000" cy="347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C65ED35-2885-0DAB-DE94-897F3DB7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044" y="1120933"/>
            <a:ext cx="2415032" cy="5689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B04FAC-6D09-43D7-F7E8-F00D5F46F763}"/>
              </a:ext>
            </a:extLst>
          </p:cNvPr>
          <p:cNvSpPr/>
          <p:nvPr/>
        </p:nvSpPr>
        <p:spPr>
          <a:xfrm>
            <a:off x="254000" y="1838960"/>
            <a:ext cx="673608" cy="4198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E5A35E-B58C-0AE4-5EC6-5E488C7EA35E}"/>
              </a:ext>
            </a:extLst>
          </p:cNvPr>
          <p:cNvSpPr/>
          <p:nvPr/>
        </p:nvSpPr>
        <p:spPr>
          <a:xfrm>
            <a:off x="1191768" y="1838960"/>
            <a:ext cx="673608" cy="4198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A203B9-45DB-3B81-A424-8737C76E4C11}"/>
              </a:ext>
            </a:extLst>
          </p:cNvPr>
          <p:cNvSpPr/>
          <p:nvPr/>
        </p:nvSpPr>
        <p:spPr>
          <a:xfrm>
            <a:off x="2129536" y="1838959"/>
            <a:ext cx="673608" cy="4198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51E634-ADD0-8536-76D7-E80223657956}"/>
              </a:ext>
            </a:extLst>
          </p:cNvPr>
          <p:cNvSpPr/>
          <p:nvPr/>
        </p:nvSpPr>
        <p:spPr>
          <a:xfrm>
            <a:off x="3090672" y="1838959"/>
            <a:ext cx="673608" cy="41989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A221B2B-1EDC-4A9E-02D3-40300F8AB3F1}"/>
              </a:ext>
            </a:extLst>
          </p:cNvPr>
          <p:cNvSpPr txBox="1">
            <a:spLocks/>
          </p:cNvSpPr>
          <p:nvPr/>
        </p:nvSpPr>
        <p:spPr>
          <a:xfrm>
            <a:off x="4973320" y="1164905"/>
            <a:ext cx="2687320" cy="568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Observations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74BB417-62E2-CDF0-AE70-74074CE46943}"/>
              </a:ext>
            </a:extLst>
          </p:cNvPr>
          <p:cNvSpPr txBox="1">
            <a:spLocks/>
          </p:cNvSpPr>
          <p:nvPr/>
        </p:nvSpPr>
        <p:spPr>
          <a:xfrm>
            <a:off x="9504680" y="1164905"/>
            <a:ext cx="2687320" cy="568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8511A-11EC-DA37-EC4F-4E14E5FAA6B2}"/>
              </a:ext>
            </a:extLst>
          </p:cNvPr>
          <p:cNvSpPr txBox="1"/>
          <p:nvPr/>
        </p:nvSpPr>
        <p:spPr>
          <a:xfrm>
            <a:off x="367664" y="5145404"/>
            <a:ext cx="3513456" cy="175432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Gene</a:t>
            </a:r>
          </a:p>
          <a:p>
            <a:r>
              <a:rPr lang="en-US" dirty="0"/>
              <a:t>Weight</a:t>
            </a:r>
          </a:p>
          <a:p>
            <a:r>
              <a:rPr lang="en-US" dirty="0"/>
              <a:t>Date</a:t>
            </a:r>
          </a:p>
          <a:p>
            <a:r>
              <a:rPr lang="en-US" dirty="0"/>
              <a:t>Ct value</a:t>
            </a:r>
          </a:p>
          <a:p>
            <a:r>
              <a:rPr lang="en-US" dirty="0"/>
              <a:t>Fluorescence</a:t>
            </a:r>
          </a:p>
          <a:p>
            <a:r>
              <a:rPr lang="en-US" dirty="0"/>
              <a:t>Color</a:t>
            </a:r>
          </a:p>
          <a:p>
            <a:r>
              <a:rPr lang="en-US" dirty="0"/>
              <a:t>A260</a:t>
            </a:r>
          </a:p>
          <a:p>
            <a:r>
              <a:rPr lang="en-US" dirty="0"/>
              <a:t>Concentration</a:t>
            </a:r>
          </a:p>
          <a:p>
            <a:r>
              <a:rPr lang="en-US" dirty="0"/>
              <a:t>Sex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ID#</a:t>
            </a:r>
          </a:p>
          <a:p>
            <a:r>
              <a:rPr lang="en-US" dirty="0"/>
              <a:t>Species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607B8-3110-23D7-2CF7-4FD308CB0AEA}"/>
              </a:ext>
            </a:extLst>
          </p:cNvPr>
          <p:cNvSpPr txBox="1"/>
          <p:nvPr/>
        </p:nvSpPr>
        <p:spPr>
          <a:xfrm>
            <a:off x="8768080" y="5124136"/>
            <a:ext cx="319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belong to a variable </a:t>
            </a:r>
            <a:r>
              <a:rPr lang="en-US" b="1" dirty="0"/>
              <a:t>and</a:t>
            </a:r>
            <a:r>
              <a:rPr lang="en-US" dirty="0"/>
              <a:t> an observation</a:t>
            </a:r>
          </a:p>
        </p:txBody>
      </p:sp>
    </p:spTree>
    <p:extLst>
      <p:ext uri="{BB962C8B-B14F-4D97-AF65-F5344CB8AC3E}">
        <p14:creationId xmlns:p14="http://schemas.microsoft.com/office/powerpoint/2010/main" val="157786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F864-355C-5BDD-F7C3-F252E29A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platforms are you currently using for collecting, storing and analyzing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27DFD-F66A-75E7-939C-C3FAA6E9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Excel</a:t>
            </a:r>
          </a:p>
          <a:p>
            <a:r>
              <a:rPr lang="en-US" sz="4400" dirty="0" err="1"/>
              <a:t>Graphpad</a:t>
            </a:r>
            <a:r>
              <a:rPr lang="en-US" sz="4400" dirty="0"/>
              <a:t> Prism</a:t>
            </a:r>
          </a:p>
          <a:p>
            <a:r>
              <a:rPr lang="en-US" sz="4400" dirty="0"/>
              <a:t>R</a:t>
            </a:r>
          </a:p>
          <a:p>
            <a:r>
              <a:rPr lang="en-US" sz="4400" dirty="0" err="1"/>
              <a:t>MatLab</a:t>
            </a:r>
            <a:endParaRPr lang="en-US" sz="4400" dirty="0"/>
          </a:p>
          <a:p>
            <a:r>
              <a:rPr lang="en-US" sz="4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89290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45E-3DCF-3003-1197-73A711B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versus Measured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32B-D8A7-5597-0D08-A668B574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1" y="1715532"/>
            <a:ext cx="11389360" cy="4593828"/>
          </a:xfrm>
        </p:spPr>
        <p:txBody>
          <a:bodyPr/>
          <a:lstStyle/>
          <a:p>
            <a:r>
              <a:rPr lang="en-US" dirty="0"/>
              <a:t>Fixed variables can be </a:t>
            </a:r>
            <a:r>
              <a:rPr lang="en-US" u="sng" dirty="0"/>
              <a:t>measured without error </a:t>
            </a:r>
            <a:r>
              <a:rPr lang="en-US" dirty="0"/>
              <a:t>and are </a:t>
            </a:r>
            <a:r>
              <a:rPr lang="en-US" u="sng" dirty="0"/>
              <a:t>determined by the experiment design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dirty="0"/>
              <a:t>Measured variables are </a:t>
            </a:r>
            <a:r>
              <a:rPr lang="en-US" u="sng" dirty="0"/>
              <a:t>collected/recorded </a:t>
            </a:r>
            <a:r>
              <a:rPr lang="en-US" dirty="0"/>
              <a:t>during the experiment</a:t>
            </a:r>
          </a:p>
          <a:p>
            <a:pPr lvl="1"/>
            <a:endParaRPr lang="en-US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DF9CADC-D892-3165-1ECA-22055AC0A53C}"/>
              </a:ext>
            </a:extLst>
          </p:cNvPr>
          <p:cNvSpPr/>
          <p:nvPr/>
        </p:nvSpPr>
        <p:spPr>
          <a:xfrm>
            <a:off x="9093199" y="3429000"/>
            <a:ext cx="2814320" cy="2072640"/>
          </a:xfrm>
          <a:prstGeom prst="wedgeEllipseCallout">
            <a:avLst>
              <a:gd name="adj1" fmla="val -37439"/>
              <a:gd name="adj2" fmla="val 8602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some examples of these two different types of Variable?</a:t>
            </a:r>
          </a:p>
        </p:txBody>
      </p:sp>
    </p:spTree>
    <p:extLst>
      <p:ext uri="{BB962C8B-B14F-4D97-AF65-F5344CB8AC3E}">
        <p14:creationId xmlns:p14="http://schemas.microsoft.com/office/powerpoint/2010/main" val="392773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45E-3DCF-3003-1197-73A711BF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versus Measured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032B-D8A7-5597-0D08-A668B574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1" y="1715532"/>
            <a:ext cx="11389360" cy="4593828"/>
          </a:xfrm>
        </p:spPr>
        <p:txBody>
          <a:bodyPr/>
          <a:lstStyle/>
          <a:p>
            <a:r>
              <a:rPr lang="en-US" dirty="0"/>
              <a:t>Fixed variables can be </a:t>
            </a:r>
            <a:r>
              <a:rPr lang="en-US" u="sng" dirty="0"/>
              <a:t>measured without error </a:t>
            </a:r>
            <a:r>
              <a:rPr lang="en-US" dirty="0"/>
              <a:t>and are </a:t>
            </a:r>
            <a:r>
              <a:rPr lang="en-US" u="sng" dirty="0"/>
              <a:t>determined by the experiment design</a:t>
            </a:r>
          </a:p>
          <a:p>
            <a:pPr lvl="1"/>
            <a:r>
              <a:rPr lang="en-US" b="1" dirty="0"/>
              <a:t>Date</a:t>
            </a:r>
          </a:p>
          <a:p>
            <a:pPr lvl="1"/>
            <a:r>
              <a:rPr lang="en-US" b="1" dirty="0"/>
              <a:t>Sex</a:t>
            </a:r>
          </a:p>
          <a:p>
            <a:pPr lvl="1"/>
            <a:r>
              <a:rPr lang="en-US" b="1" dirty="0" err="1"/>
              <a:t>Gene_name</a:t>
            </a:r>
            <a:endParaRPr lang="en-US" b="1" dirty="0"/>
          </a:p>
          <a:p>
            <a:pPr lvl="1"/>
            <a:r>
              <a:rPr lang="en-US" b="1" dirty="0"/>
              <a:t>Species</a:t>
            </a:r>
          </a:p>
          <a:p>
            <a:r>
              <a:rPr lang="en-US" dirty="0"/>
              <a:t>Measured variables are </a:t>
            </a:r>
            <a:r>
              <a:rPr lang="en-US" u="sng" dirty="0"/>
              <a:t>collected/recorded </a:t>
            </a:r>
            <a:r>
              <a:rPr lang="en-US" dirty="0"/>
              <a:t>during the experiment</a:t>
            </a:r>
          </a:p>
          <a:p>
            <a:pPr lvl="1"/>
            <a:r>
              <a:rPr lang="en-US" b="1" dirty="0"/>
              <a:t>Weight</a:t>
            </a:r>
          </a:p>
          <a:p>
            <a:pPr lvl="1"/>
            <a:r>
              <a:rPr lang="en-US" b="1" dirty="0"/>
              <a:t>Ct value</a:t>
            </a:r>
          </a:p>
          <a:p>
            <a:pPr lvl="1"/>
            <a:r>
              <a:rPr lang="en-US" b="1" dirty="0" err="1"/>
              <a:t>Band_intensity</a:t>
            </a:r>
            <a:endParaRPr lang="en-US" b="1" dirty="0"/>
          </a:p>
          <a:p>
            <a:pPr lvl="1"/>
            <a:r>
              <a:rPr lang="en-US" b="1" dirty="0" err="1"/>
              <a:t>Relative_Fluorescence_Units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78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8BF2-E2F0-2116-225F-371A1EDB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52F6-31D6-5562-F701-5C258BF9C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92" y="1258332"/>
            <a:ext cx="10653579" cy="580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September_weight.xls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45E1-5762-9B50-2B29-92F3F971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" y="1663609"/>
            <a:ext cx="11989416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7AC2-ADD8-F17D-A2E8-A54A9EB4ADB1}"/>
              </a:ext>
            </a:extLst>
          </p:cNvPr>
          <p:cNvSpPr txBox="1"/>
          <p:nvPr/>
        </p:nvSpPr>
        <p:spPr>
          <a:xfrm>
            <a:off x="4495090" y="439238"/>
            <a:ext cx="7183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variables in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297923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8BF2-E2F0-2116-225F-371A1EDB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52F6-31D6-5562-F701-5C258BF9C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92" y="1258332"/>
            <a:ext cx="10653579" cy="580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September_weight.xlsx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45E1-5762-9B50-2B29-92F3F971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2" y="1663609"/>
            <a:ext cx="11989416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27AC2-ADD8-F17D-A2E8-A54A9EB4ADB1}"/>
              </a:ext>
            </a:extLst>
          </p:cNvPr>
          <p:cNvSpPr txBox="1"/>
          <p:nvPr/>
        </p:nvSpPr>
        <p:spPr>
          <a:xfrm>
            <a:off x="4495090" y="439238"/>
            <a:ext cx="7183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variables in this experiment?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63983-D166-721D-B049-440C902A2941}"/>
              </a:ext>
            </a:extLst>
          </p:cNvPr>
          <p:cNvSpPr txBox="1"/>
          <p:nvPr/>
        </p:nvSpPr>
        <p:spPr>
          <a:xfrm>
            <a:off x="5428081" y="962577"/>
            <a:ext cx="4803039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/>
              <a:t>Date</a:t>
            </a:r>
          </a:p>
          <a:p>
            <a:r>
              <a:rPr lang="en-US" b="1" dirty="0"/>
              <a:t>Weight</a:t>
            </a:r>
          </a:p>
          <a:p>
            <a:r>
              <a:rPr lang="en-US" b="1" dirty="0" err="1"/>
              <a:t>MouseID</a:t>
            </a:r>
            <a:endParaRPr lang="en-US" b="1" dirty="0"/>
          </a:p>
          <a:p>
            <a:r>
              <a:rPr lang="en-US" b="1" dirty="0"/>
              <a:t>Treatment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5E131A1-DC8B-B36C-E61E-156B38940C31}"/>
              </a:ext>
            </a:extLst>
          </p:cNvPr>
          <p:cNvSpPr/>
          <p:nvPr/>
        </p:nvSpPr>
        <p:spPr>
          <a:xfrm rot="5400000">
            <a:off x="6444696" y="-46345"/>
            <a:ext cx="405278" cy="1088675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567CF-515F-EC81-A938-F5D3EAF3FC32}"/>
              </a:ext>
            </a:extLst>
          </p:cNvPr>
          <p:cNvSpPr txBox="1"/>
          <p:nvPr/>
        </p:nvSpPr>
        <p:spPr>
          <a:xfrm>
            <a:off x="4419600" y="5621387"/>
            <a:ext cx="5572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these columns have the same variable – weight!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DEF3C6-2395-05DB-7DB4-403485C7AA88}"/>
              </a:ext>
            </a:extLst>
          </p:cNvPr>
          <p:cNvCxnSpPr/>
          <p:nvPr/>
        </p:nvCxnSpPr>
        <p:spPr>
          <a:xfrm>
            <a:off x="284480" y="2184400"/>
            <a:ext cx="640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861F3B-8F8C-6FF2-1AED-C7B396E50F70}"/>
              </a:ext>
            </a:extLst>
          </p:cNvPr>
          <p:cNvSpPr txBox="1"/>
          <p:nvPr/>
        </p:nvSpPr>
        <p:spPr>
          <a:xfrm>
            <a:off x="284480" y="1874905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2736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8D36-7AC8-8641-5BBE-038425B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are </a:t>
            </a:r>
            <a:r>
              <a:rPr lang="en-US" dirty="0">
                <a:solidFill>
                  <a:schemeClr val="accent2"/>
                </a:solidFill>
              </a:rPr>
              <a:t>fixed</a:t>
            </a:r>
            <a:r>
              <a:rPr lang="en-US" dirty="0"/>
              <a:t> (by the design) and which are </a:t>
            </a:r>
            <a:r>
              <a:rPr lang="en-US" dirty="0">
                <a:solidFill>
                  <a:schemeClr val="accent1"/>
                </a:solidFill>
              </a:rPr>
              <a:t>measured</a:t>
            </a:r>
            <a:r>
              <a:rPr lang="en-US" dirty="0"/>
              <a:t> (during the experiment)?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F7082-5DBF-F42F-7E07-27D6BD358274}"/>
              </a:ext>
            </a:extLst>
          </p:cNvPr>
          <p:cNvSpPr txBox="1"/>
          <p:nvPr/>
        </p:nvSpPr>
        <p:spPr>
          <a:xfrm>
            <a:off x="1818640" y="3429000"/>
            <a:ext cx="989584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600" b="1" dirty="0"/>
              <a:t>Date</a:t>
            </a:r>
          </a:p>
          <a:p>
            <a:r>
              <a:rPr lang="en-US" sz="3600" b="1" dirty="0"/>
              <a:t>Weight</a:t>
            </a:r>
          </a:p>
          <a:p>
            <a:r>
              <a:rPr lang="en-US" sz="3600" b="1" dirty="0" err="1"/>
              <a:t>MouseID</a:t>
            </a:r>
            <a:endParaRPr lang="en-US" sz="3600" b="1" dirty="0"/>
          </a:p>
          <a:p>
            <a:r>
              <a:rPr lang="en-US" sz="3600" b="1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404904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8D36-7AC8-8641-5BBE-038425B1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are </a:t>
            </a:r>
            <a:r>
              <a:rPr lang="en-US" dirty="0">
                <a:solidFill>
                  <a:schemeClr val="accent2"/>
                </a:solidFill>
              </a:rPr>
              <a:t>fixed</a:t>
            </a:r>
            <a:r>
              <a:rPr lang="en-US" dirty="0"/>
              <a:t> (by the design) and which are </a:t>
            </a:r>
            <a:r>
              <a:rPr lang="en-US" dirty="0">
                <a:solidFill>
                  <a:schemeClr val="accent1"/>
                </a:solidFill>
              </a:rPr>
              <a:t>measured</a:t>
            </a:r>
            <a:r>
              <a:rPr lang="en-US" dirty="0"/>
              <a:t> (during the experiment)?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F7082-5DBF-F42F-7E07-27D6BD358274}"/>
              </a:ext>
            </a:extLst>
          </p:cNvPr>
          <p:cNvSpPr txBox="1"/>
          <p:nvPr/>
        </p:nvSpPr>
        <p:spPr>
          <a:xfrm>
            <a:off x="1818640" y="3429000"/>
            <a:ext cx="9895840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Date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Weight</a:t>
            </a:r>
          </a:p>
          <a:p>
            <a:r>
              <a:rPr lang="en-US" sz="3600" b="1" dirty="0" err="1">
                <a:solidFill>
                  <a:schemeClr val="accent2"/>
                </a:solidFill>
              </a:rPr>
              <a:t>MouseID</a:t>
            </a:r>
            <a:endParaRPr lang="en-US" sz="3600" b="1" dirty="0">
              <a:solidFill>
                <a:schemeClr val="accent2"/>
              </a:solidFill>
            </a:endParaRPr>
          </a:p>
          <a:p>
            <a:r>
              <a:rPr lang="en-US" sz="3600" b="1" dirty="0">
                <a:solidFill>
                  <a:schemeClr val="accent2"/>
                </a:solidFill>
              </a:rPr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4123210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031CB2-CA02-84BB-F445-797B151A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8" y="2163168"/>
            <a:ext cx="6908497" cy="294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0C090-58F1-75C6-BDA6-75BB96B4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Weight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34007-4212-5D0F-1463-5BCE6502BB9A}"/>
              </a:ext>
            </a:extLst>
          </p:cNvPr>
          <p:cNvSpPr txBox="1"/>
          <p:nvPr/>
        </p:nvSpPr>
        <p:spPr>
          <a:xfrm>
            <a:off x="9500075" y="2437506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09D908-BF3E-9060-CAB3-2A4496CEBE44}"/>
              </a:ext>
            </a:extLst>
          </p:cNvPr>
          <p:cNvSpPr/>
          <p:nvPr/>
        </p:nvSpPr>
        <p:spPr>
          <a:xfrm rot="10800000">
            <a:off x="8819355" y="2516236"/>
            <a:ext cx="68072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94718-C80F-12B6-5DB4-0A500BFB4D22}"/>
              </a:ext>
            </a:extLst>
          </p:cNvPr>
          <p:cNvSpPr txBox="1"/>
          <p:nvPr/>
        </p:nvSpPr>
        <p:spPr>
          <a:xfrm>
            <a:off x="131915" y="2799576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E693A1-7D94-23D9-6A70-C959D27FBEEF}"/>
              </a:ext>
            </a:extLst>
          </p:cNvPr>
          <p:cNvSpPr/>
          <p:nvPr/>
        </p:nvSpPr>
        <p:spPr>
          <a:xfrm>
            <a:off x="2277054" y="2881996"/>
            <a:ext cx="68072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A9818-DB13-75E5-CAA9-999D56F5EB69}"/>
              </a:ext>
            </a:extLst>
          </p:cNvPr>
          <p:cNvSpPr txBox="1"/>
          <p:nvPr/>
        </p:nvSpPr>
        <p:spPr>
          <a:xfrm>
            <a:off x="1748734" y="1249898"/>
            <a:ext cx="99998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row is now unique and can be sorted, filtered, visualized by date, mouse, treatment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table is </a:t>
            </a:r>
            <a:r>
              <a:rPr lang="en-US" sz="2400" b="1" dirty="0"/>
              <a:t>MACHINE-READABLE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C80805-91C7-D35A-CAC5-4CCC0F849F06}"/>
              </a:ext>
            </a:extLst>
          </p:cNvPr>
          <p:cNvSpPr txBox="1"/>
          <p:nvPr/>
        </p:nvSpPr>
        <p:spPr>
          <a:xfrm>
            <a:off x="550844" y="5285086"/>
            <a:ext cx="1098996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Easy to merge with another dataset – next month (more observations), another variable (new column) </a:t>
            </a:r>
          </a:p>
          <a:p>
            <a:r>
              <a:rPr lang="en-US" sz="2400" dirty="0"/>
              <a:t>The column header tells what the data is!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D4DF0-93AB-259C-1C3B-381BDDDF4219}"/>
              </a:ext>
            </a:extLst>
          </p:cNvPr>
          <p:cNvSpPr txBox="1"/>
          <p:nvPr/>
        </p:nvSpPr>
        <p:spPr>
          <a:xfrm>
            <a:off x="7406640" y="186963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measured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7A53B-68C8-4CB3-BE0B-B8D0BFB28CC0}"/>
              </a:ext>
            </a:extLst>
          </p:cNvPr>
          <p:cNvSpPr txBox="1"/>
          <p:nvPr/>
        </p:nvSpPr>
        <p:spPr>
          <a:xfrm>
            <a:off x="3210560" y="188128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fixed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7F378-CB2D-B65A-C592-EFEE21E96946}"/>
              </a:ext>
            </a:extLst>
          </p:cNvPr>
          <p:cNvSpPr txBox="1"/>
          <p:nvPr/>
        </p:nvSpPr>
        <p:spPr>
          <a:xfrm>
            <a:off x="4950970" y="185550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fixed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3E6D6-7745-497A-2F63-474F1765800C}"/>
              </a:ext>
            </a:extLst>
          </p:cNvPr>
          <p:cNvSpPr txBox="1"/>
          <p:nvPr/>
        </p:nvSpPr>
        <p:spPr>
          <a:xfrm>
            <a:off x="6333750" y="184007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4074406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FD1C63-4659-0AE9-B12F-4F4477D7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78" y="2163168"/>
            <a:ext cx="6908497" cy="294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0C090-58F1-75C6-BDA6-75BB96B4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Weight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34007-4212-5D0F-1463-5BCE6502BB9A}"/>
              </a:ext>
            </a:extLst>
          </p:cNvPr>
          <p:cNvSpPr txBox="1"/>
          <p:nvPr/>
        </p:nvSpPr>
        <p:spPr>
          <a:xfrm>
            <a:off x="9683880" y="2424778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D09D908-BF3E-9060-CAB3-2A4496CEBE44}"/>
              </a:ext>
            </a:extLst>
          </p:cNvPr>
          <p:cNvSpPr/>
          <p:nvPr/>
        </p:nvSpPr>
        <p:spPr>
          <a:xfrm rot="10800000">
            <a:off x="9003160" y="2503508"/>
            <a:ext cx="68072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94718-C80F-12B6-5DB4-0A500BFB4D22}"/>
              </a:ext>
            </a:extLst>
          </p:cNvPr>
          <p:cNvSpPr txBox="1"/>
          <p:nvPr/>
        </p:nvSpPr>
        <p:spPr>
          <a:xfrm>
            <a:off x="612648" y="2754403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A9818-DB13-75E5-CAA9-999D56F5EB69}"/>
              </a:ext>
            </a:extLst>
          </p:cNvPr>
          <p:cNvSpPr txBox="1"/>
          <p:nvPr/>
        </p:nvSpPr>
        <p:spPr>
          <a:xfrm>
            <a:off x="1748734" y="1249898"/>
            <a:ext cx="7055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negatives to this approach?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93D8A-3A81-0638-C6C3-AEE9BD037E3C}"/>
              </a:ext>
            </a:extLst>
          </p:cNvPr>
          <p:cNvSpPr/>
          <p:nvPr/>
        </p:nvSpPr>
        <p:spPr>
          <a:xfrm>
            <a:off x="2434316" y="5489788"/>
            <a:ext cx="843688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For a year of data this table has &gt;5000 rows, one for every observation</a:t>
            </a:r>
          </a:p>
        </p:txBody>
      </p:sp>
    </p:spTree>
    <p:extLst>
      <p:ext uri="{BB962C8B-B14F-4D97-AF65-F5344CB8AC3E}">
        <p14:creationId xmlns:p14="http://schemas.microsoft.com/office/powerpoint/2010/main" val="2304112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67B74-6C5D-79E7-4949-FBD25CE2D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68" y="166925"/>
            <a:ext cx="6641592" cy="1132258"/>
          </a:xfrm>
        </p:spPr>
        <p:txBody>
          <a:bodyPr/>
          <a:lstStyle/>
          <a:p>
            <a:r>
              <a:rPr lang="en-US" dirty="0"/>
              <a:t>Long versus Wide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2A9BA-2B63-7951-7342-0AB31FEBB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407" y="733054"/>
            <a:ext cx="7771186" cy="55275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5D7489-E323-98A9-BC2E-642890E6A2A9}"/>
              </a:ext>
            </a:extLst>
          </p:cNvPr>
          <p:cNvSpPr txBox="1"/>
          <p:nvPr/>
        </p:nvSpPr>
        <p:spPr>
          <a:xfrm>
            <a:off x="2123440" y="3429000"/>
            <a:ext cx="4897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in first column do not 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easier for humans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generated from long format in Excel using PivotTables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create a new column and calculate mean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 name is not always informative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1D504-E4C7-720C-32A2-CA000F5D71E2}"/>
              </a:ext>
            </a:extLst>
          </p:cNvPr>
          <p:cNvSpPr txBox="1"/>
          <p:nvPr/>
        </p:nvSpPr>
        <p:spPr>
          <a:xfrm>
            <a:off x="2446877" y="5660403"/>
            <a:ext cx="5957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in first column 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Necessary for machines to read (e.g.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Helpful if you want to look at data in different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to add additional variables or merge tables</a:t>
            </a:r>
          </a:p>
        </p:txBody>
      </p:sp>
    </p:spTree>
    <p:extLst>
      <p:ext uri="{BB962C8B-B14F-4D97-AF65-F5344CB8AC3E}">
        <p14:creationId xmlns:p14="http://schemas.microsoft.com/office/powerpoint/2010/main" val="197200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EBEB-A331-4C18-C9F0-479CB006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Weight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22E11-7B61-785C-F854-357AECA1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2" y="1503634"/>
            <a:ext cx="11398836" cy="177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4BDBB-F970-E735-706D-A74F477A54CA}"/>
              </a:ext>
            </a:extLst>
          </p:cNvPr>
          <p:cNvSpPr txBox="1"/>
          <p:nvPr/>
        </p:nvSpPr>
        <p:spPr>
          <a:xfrm>
            <a:off x="396582" y="3576276"/>
            <a:ext cx="10982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row is a unique date</a:t>
            </a:r>
          </a:p>
          <a:p>
            <a:r>
              <a:rPr lang="en-US" sz="2000" dirty="0"/>
              <a:t>Each column is a unique mouse</a:t>
            </a:r>
          </a:p>
          <a:p>
            <a:r>
              <a:rPr lang="en-US" sz="2000" dirty="0"/>
              <a:t>Two variables merged into column heading (infection status and mouse #)</a:t>
            </a:r>
          </a:p>
          <a:p>
            <a:r>
              <a:rPr lang="en-US" sz="2000" dirty="0"/>
              <a:t>Table for a whole year still has 365 rows and 17 columns!</a:t>
            </a:r>
          </a:p>
          <a:p>
            <a:endParaRPr lang="en-US" sz="2000" dirty="0"/>
          </a:p>
          <a:p>
            <a:r>
              <a:rPr lang="en-US" sz="2000" dirty="0"/>
              <a:t>You could quite easily add data for another mouse, or for another date</a:t>
            </a:r>
          </a:p>
          <a:p>
            <a:endParaRPr lang="en-US" sz="2000" dirty="0"/>
          </a:p>
          <a:p>
            <a:r>
              <a:rPr lang="en-US" sz="2000" b="1" dirty="0"/>
              <a:t>You could not easily add another variable such as temperature or gender – would need another table</a:t>
            </a:r>
          </a:p>
        </p:txBody>
      </p:sp>
    </p:spTree>
    <p:extLst>
      <p:ext uri="{BB962C8B-B14F-4D97-AF65-F5344CB8AC3E}">
        <p14:creationId xmlns:p14="http://schemas.microsoft.com/office/powerpoint/2010/main" val="398133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D05E3-FA4E-FA60-4763-FD83AFAA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benefits of Tidy Data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4BB3AA2-2E61-767D-4CF3-3A3590841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171422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185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5BE-5116-785D-899A-69A8E2D63A7B}"/>
              </a:ext>
            </a:extLst>
          </p:cNvPr>
          <p:cNvSpPr txBox="1"/>
          <p:nvPr/>
        </p:nvSpPr>
        <p:spPr>
          <a:xfrm>
            <a:off x="5100320" y="548640"/>
            <a:ext cx="7183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variables in this experiment?</a:t>
            </a:r>
          </a:p>
        </p:txBody>
      </p:sp>
    </p:spTree>
    <p:extLst>
      <p:ext uri="{BB962C8B-B14F-4D97-AF65-F5344CB8AC3E}">
        <p14:creationId xmlns:p14="http://schemas.microsoft.com/office/powerpoint/2010/main" val="394735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5BE-5116-785D-899A-69A8E2D63A7B}"/>
              </a:ext>
            </a:extLst>
          </p:cNvPr>
          <p:cNvSpPr txBox="1"/>
          <p:nvPr/>
        </p:nvSpPr>
        <p:spPr>
          <a:xfrm>
            <a:off x="5100320" y="548640"/>
            <a:ext cx="7183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variables in this experiment?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C8243-4FF3-1FD6-D4A5-2C3D000BB750}"/>
              </a:ext>
            </a:extLst>
          </p:cNvPr>
          <p:cNvSpPr txBox="1"/>
          <p:nvPr/>
        </p:nvSpPr>
        <p:spPr>
          <a:xfrm>
            <a:off x="8492435" y="4180344"/>
            <a:ext cx="37625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Date</a:t>
            </a:r>
          </a:p>
          <a:p>
            <a:r>
              <a:rPr lang="en-US" sz="2400" b="1" dirty="0"/>
              <a:t>Mouse</a:t>
            </a:r>
          </a:p>
          <a:p>
            <a:r>
              <a:rPr lang="en-US" sz="2400" b="1" dirty="0"/>
              <a:t>Treatment</a:t>
            </a:r>
          </a:p>
          <a:p>
            <a:r>
              <a:rPr lang="en-US" sz="2400" b="1" dirty="0" err="1"/>
              <a:t>Cytokine_name</a:t>
            </a:r>
            <a:endParaRPr lang="en-US" sz="2400" b="1" dirty="0"/>
          </a:p>
          <a:p>
            <a:r>
              <a:rPr lang="en-US" sz="2400" b="1" dirty="0" err="1"/>
              <a:t>Cytokine_type</a:t>
            </a:r>
            <a:endParaRPr lang="en-US" sz="2400" b="1" dirty="0"/>
          </a:p>
          <a:p>
            <a:r>
              <a:rPr lang="en-US" sz="2400" b="1" dirty="0" err="1"/>
              <a:t>Cytokine_concentration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668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5BE-5116-785D-899A-69A8E2D63A7B}"/>
              </a:ext>
            </a:extLst>
          </p:cNvPr>
          <p:cNvSpPr txBox="1"/>
          <p:nvPr/>
        </p:nvSpPr>
        <p:spPr>
          <a:xfrm>
            <a:off x="5100320" y="548640"/>
            <a:ext cx="6784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variables are </a:t>
            </a:r>
            <a:r>
              <a:rPr lang="en-US" sz="2800" dirty="0">
                <a:solidFill>
                  <a:schemeClr val="accent2"/>
                </a:solidFill>
              </a:rPr>
              <a:t>fixed</a:t>
            </a:r>
            <a:r>
              <a:rPr lang="en-US" sz="2800" dirty="0"/>
              <a:t> vs </a:t>
            </a:r>
            <a:r>
              <a:rPr lang="en-US" sz="2800" dirty="0">
                <a:solidFill>
                  <a:schemeClr val="accent1"/>
                </a:solidFill>
              </a:rPr>
              <a:t>measured</a:t>
            </a:r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F99AD-6CC1-D6FB-0329-8FFAB5156BB2}"/>
              </a:ext>
            </a:extLst>
          </p:cNvPr>
          <p:cNvSpPr txBox="1"/>
          <p:nvPr/>
        </p:nvSpPr>
        <p:spPr>
          <a:xfrm>
            <a:off x="8492435" y="4180344"/>
            <a:ext cx="37625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Date</a:t>
            </a:r>
          </a:p>
          <a:p>
            <a:r>
              <a:rPr lang="en-US" sz="2400" b="1" dirty="0"/>
              <a:t>Mouse</a:t>
            </a:r>
          </a:p>
          <a:p>
            <a:r>
              <a:rPr lang="en-US" sz="2400" b="1" dirty="0"/>
              <a:t>Treatment</a:t>
            </a:r>
          </a:p>
          <a:p>
            <a:r>
              <a:rPr lang="en-US" sz="2400" b="1" dirty="0" err="1"/>
              <a:t>Cytokine_name</a:t>
            </a:r>
            <a:endParaRPr lang="en-US" sz="2400" b="1" dirty="0"/>
          </a:p>
          <a:p>
            <a:r>
              <a:rPr lang="en-US" sz="2400" b="1" dirty="0" err="1"/>
              <a:t>Cytokine_type</a:t>
            </a:r>
            <a:endParaRPr lang="en-US" sz="2400" b="1" dirty="0"/>
          </a:p>
          <a:p>
            <a:r>
              <a:rPr lang="en-US" sz="2400" b="1" dirty="0" err="1"/>
              <a:t>Cytokine_concentration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6438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BE0E-E817-8906-C4F4-2C1C063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Cytokine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5E1CA-9C5E-6295-023E-BD7469FF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" y="1484101"/>
            <a:ext cx="8248497" cy="5164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3A5482-1C3B-57EF-F424-409075C9AA83}"/>
              </a:ext>
            </a:extLst>
          </p:cNvPr>
          <p:cNvSpPr txBox="1"/>
          <p:nvPr/>
        </p:nvSpPr>
        <p:spPr>
          <a:xfrm>
            <a:off x="369986" y="1114769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Cytokines from january.xls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B8FE95-E89A-D76E-0B0F-1F0FDABD8DF8}"/>
              </a:ext>
            </a:extLst>
          </p:cNvPr>
          <p:cNvSpPr/>
          <p:nvPr/>
        </p:nvSpPr>
        <p:spPr>
          <a:xfrm>
            <a:off x="3460897" y="6474372"/>
            <a:ext cx="385889" cy="17385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1B5BE-5116-785D-899A-69A8E2D63A7B}"/>
              </a:ext>
            </a:extLst>
          </p:cNvPr>
          <p:cNvSpPr txBox="1"/>
          <p:nvPr/>
        </p:nvSpPr>
        <p:spPr>
          <a:xfrm>
            <a:off x="5100320" y="548640"/>
            <a:ext cx="6784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Which variables are </a:t>
            </a:r>
            <a:r>
              <a:rPr lang="en-US" sz="2800" dirty="0">
                <a:solidFill>
                  <a:schemeClr val="accent2"/>
                </a:solidFill>
              </a:rPr>
              <a:t>fixed</a:t>
            </a:r>
            <a:r>
              <a:rPr lang="en-US" sz="2800" dirty="0"/>
              <a:t> vs </a:t>
            </a:r>
            <a:r>
              <a:rPr lang="en-US" sz="2800" dirty="0">
                <a:solidFill>
                  <a:schemeClr val="accent1"/>
                </a:solidFill>
              </a:rPr>
              <a:t>measured</a:t>
            </a:r>
            <a:r>
              <a:rPr lang="en-US" sz="28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F99AD-6CC1-D6FB-0329-8FFAB5156BB2}"/>
              </a:ext>
            </a:extLst>
          </p:cNvPr>
          <p:cNvSpPr txBox="1"/>
          <p:nvPr/>
        </p:nvSpPr>
        <p:spPr>
          <a:xfrm>
            <a:off x="8492435" y="4180344"/>
            <a:ext cx="37625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Mouse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Treatment</a:t>
            </a:r>
          </a:p>
          <a:p>
            <a:r>
              <a:rPr lang="en-US" sz="2400" b="1" dirty="0" err="1">
                <a:solidFill>
                  <a:schemeClr val="accent2"/>
                </a:solidFill>
              </a:rPr>
              <a:t>Cytokine_name</a:t>
            </a: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 err="1">
                <a:solidFill>
                  <a:schemeClr val="accent2"/>
                </a:solidFill>
              </a:rPr>
              <a:t>Cytokine_type</a:t>
            </a: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 err="1">
                <a:solidFill>
                  <a:schemeClr val="accent1"/>
                </a:solidFill>
              </a:rPr>
              <a:t>Cytokine_concentration</a:t>
            </a:r>
            <a:endParaRPr lang="en-US" sz="2400" b="1" dirty="0">
              <a:solidFill>
                <a:schemeClr val="accent1"/>
              </a:solidFill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96871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72795E-E855-1CFC-076A-35683F58D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8" y="1653640"/>
            <a:ext cx="8653383" cy="4259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2B6A92-928F-04B5-821B-BE6BD676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Cytokine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4E0EE-AD97-FD69-00DF-D7273CCAA852}"/>
              </a:ext>
            </a:extLst>
          </p:cNvPr>
          <p:cNvSpPr txBox="1"/>
          <p:nvPr/>
        </p:nvSpPr>
        <p:spPr>
          <a:xfrm>
            <a:off x="9765160" y="1835498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E049A2-6CE7-C235-7F24-50C5D04E125E}"/>
              </a:ext>
            </a:extLst>
          </p:cNvPr>
          <p:cNvSpPr/>
          <p:nvPr/>
        </p:nvSpPr>
        <p:spPr>
          <a:xfrm rot="10800000">
            <a:off x="9084440" y="1914228"/>
            <a:ext cx="68072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5B9BA3D-9201-2623-329B-EB2B0FAB612F}"/>
              </a:ext>
            </a:extLst>
          </p:cNvPr>
          <p:cNvSpPr/>
          <p:nvPr/>
        </p:nvSpPr>
        <p:spPr>
          <a:xfrm rot="10800000">
            <a:off x="9182882" y="3195320"/>
            <a:ext cx="68072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9BE1A-94D2-7B6E-4320-C8591B092C32}"/>
              </a:ext>
            </a:extLst>
          </p:cNvPr>
          <p:cNvSpPr txBox="1"/>
          <p:nvPr/>
        </p:nvSpPr>
        <p:spPr>
          <a:xfrm>
            <a:off x="9816456" y="319531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0C5F1-25F4-4609-290B-A93E7ECDCE10}"/>
              </a:ext>
            </a:extLst>
          </p:cNvPr>
          <p:cNvSpPr txBox="1"/>
          <p:nvPr/>
        </p:nvSpPr>
        <p:spPr>
          <a:xfrm>
            <a:off x="7965440" y="1320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Measured variable goes at the end</a:t>
            </a:r>
          </a:p>
        </p:txBody>
      </p:sp>
    </p:spTree>
    <p:extLst>
      <p:ext uri="{BB962C8B-B14F-4D97-AF65-F5344CB8AC3E}">
        <p14:creationId xmlns:p14="http://schemas.microsoft.com/office/powerpoint/2010/main" val="2519240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BB94-44B1-3362-8350-64223A3A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8" y="314960"/>
            <a:ext cx="11995912" cy="1132258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of tidy data is for visualization and manipulation of data in R, Tableau and similar platforms</a:t>
            </a:r>
          </a:p>
        </p:txBody>
      </p:sp>
      <p:pic>
        <p:nvPicPr>
          <p:cNvPr id="3074" name="Picture 2" descr="A diagram explaining how the columns in a tidy data set can be mapped to the colours and axis in a slopegraph. The country column is mapped to colour, the year column is mapped to the x axis and the cases column is mapped to the y axis">
            <a:extLst>
              <a:ext uri="{FF2B5EF4-FFF2-40B4-BE49-F238E27FC236}">
                <a16:creationId xmlns:a16="http://schemas.microsoft.com/office/drawing/2014/main" id="{18BEA21F-1B65-CFD8-2096-AF8D373C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4" y="1604799"/>
            <a:ext cx="9126220" cy="52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78BD5E-C1AF-73A2-FE90-33DCEB515C80}"/>
              </a:ext>
            </a:extLst>
          </p:cNvPr>
          <p:cNvSpPr/>
          <p:nvPr/>
        </p:nvSpPr>
        <p:spPr>
          <a:xfrm>
            <a:off x="8168640" y="4765040"/>
            <a:ext cx="146304" cy="142240"/>
          </a:xfrm>
          <a:prstGeom prst="ellipse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4AA547-9330-2E2B-FBD5-C4EC959B0CCD}"/>
              </a:ext>
            </a:extLst>
          </p:cNvPr>
          <p:cNvSpPr/>
          <p:nvPr/>
        </p:nvSpPr>
        <p:spPr>
          <a:xfrm>
            <a:off x="9020422" y="4693920"/>
            <a:ext cx="146304" cy="142240"/>
          </a:xfrm>
          <a:prstGeom prst="ellipse">
            <a:avLst/>
          </a:prstGeom>
          <a:solidFill>
            <a:srgbClr val="4E79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0DB0DD-C017-44F9-BA8C-2685D6F0FD33}"/>
              </a:ext>
            </a:extLst>
          </p:cNvPr>
          <p:cNvSpPr/>
          <p:nvPr/>
        </p:nvSpPr>
        <p:spPr>
          <a:xfrm>
            <a:off x="9020422" y="5859105"/>
            <a:ext cx="137160" cy="137160"/>
          </a:xfrm>
          <a:prstGeom prst="ellipse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8F1898-7F94-C495-D053-00AC06959833}"/>
              </a:ext>
            </a:extLst>
          </p:cNvPr>
          <p:cNvSpPr/>
          <p:nvPr/>
        </p:nvSpPr>
        <p:spPr>
          <a:xfrm>
            <a:off x="8135154" y="5930225"/>
            <a:ext cx="137160" cy="137160"/>
          </a:xfrm>
          <a:prstGeom prst="ellipse">
            <a:avLst/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32365C-CC62-64F6-3618-F713412B1DF3}"/>
              </a:ext>
            </a:extLst>
          </p:cNvPr>
          <p:cNvSpPr/>
          <p:nvPr/>
        </p:nvSpPr>
        <p:spPr>
          <a:xfrm>
            <a:off x="10508497" y="1756134"/>
            <a:ext cx="146304" cy="142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5A98BC-74E6-2BB2-0D32-0BD0174820F9}"/>
              </a:ext>
            </a:extLst>
          </p:cNvPr>
          <p:cNvSpPr/>
          <p:nvPr/>
        </p:nvSpPr>
        <p:spPr>
          <a:xfrm>
            <a:off x="10303232" y="178153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8E2E1C-278B-3187-9855-547C1E87758E}"/>
              </a:ext>
            </a:extLst>
          </p:cNvPr>
          <p:cNvSpPr/>
          <p:nvPr/>
        </p:nvSpPr>
        <p:spPr>
          <a:xfrm>
            <a:off x="10768626" y="1735814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084BA-6403-0B41-2975-38ADF9FF2794}"/>
              </a:ext>
            </a:extLst>
          </p:cNvPr>
          <p:cNvSpPr txBox="1"/>
          <p:nvPr/>
        </p:nvSpPr>
        <p:spPr>
          <a:xfrm>
            <a:off x="10187575" y="1872974"/>
            <a:ext cx="2680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971EC-4B32-599B-4098-33FD17C9B1C4}"/>
              </a:ext>
            </a:extLst>
          </p:cNvPr>
          <p:cNvSpPr txBox="1"/>
          <p:nvPr/>
        </p:nvSpPr>
        <p:spPr>
          <a:xfrm>
            <a:off x="10394396" y="1869772"/>
            <a:ext cx="520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4DDBB-5309-5FE2-31B1-E642EB5CC192}"/>
              </a:ext>
            </a:extLst>
          </p:cNvPr>
          <p:cNvSpPr txBox="1"/>
          <p:nvPr/>
        </p:nvSpPr>
        <p:spPr>
          <a:xfrm>
            <a:off x="10677000" y="1872974"/>
            <a:ext cx="8098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 million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0ACED2-B5B0-D23B-FF81-24CF0B30C1F1}"/>
              </a:ext>
            </a:extLst>
          </p:cNvPr>
          <p:cNvCxnSpPr/>
          <p:nvPr/>
        </p:nvCxnSpPr>
        <p:spPr>
          <a:xfrm>
            <a:off x="5136543" y="3116911"/>
            <a:ext cx="1057501" cy="0"/>
          </a:xfrm>
          <a:prstGeom prst="line">
            <a:avLst/>
          </a:prstGeom>
          <a:ln w="38100">
            <a:solidFill>
              <a:srgbClr val="9C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5D1BA0-9B7C-3A15-8018-787F21620071}"/>
              </a:ext>
            </a:extLst>
          </p:cNvPr>
          <p:cNvSpPr/>
          <p:nvPr/>
        </p:nvSpPr>
        <p:spPr>
          <a:xfrm>
            <a:off x="5685183" y="2083242"/>
            <a:ext cx="4921857" cy="1009815"/>
          </a:xfrm>
          <a:custGeom>
            <a:avLst/>
            <a:gdLst>
              <a:gd name="connsiteX0" fmla="*/ 0 w 4921857"/>
              <a:gd name="connsiteY0" fmla="*/ 1009815 h 1009815"/>
              <a:gd name="connsiteX1" fmla="*/ 0 w 4921857"/>
              <a:gd name="connsiteY1" fmla="*/ 174928 h 1009815"/>
              <a:gd name="connsiteX2" fmla="*/ 4921857 w 4921857"/>
              <a:gd name="connsiteY2" fmla="*/ 166977 h 1009815"/>
              <a:gd name="connsiteX3" fmla="*/ 4921857 w 4921857"/>
              <a:gd name="connsiteY3" fmla="*/ 0 h 100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1857" h="1009815">
                <a:moveTo>
                  <a:pt x="0" y="1009815"/>
                </a:moveTo>
                <a:lnTo>
                  <a:pt x="0" y="174928"/>
                </a:lnTo>
                <a:lnTo>
                  <a:pt x="4921857" y="166977"/>
                </a:lnTo>
                <a:lnTo>
                  <a:pt x="4921857" y="0"/>
                </a:lnTo>
              </a:path>
            </a:pathLst>
          </a:custGeom>
          <a:noFill/>
          <a:ln w="38100">
            <a:solidFill>
              <a:srgbClr val="9C7F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3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49CD-4C15-6D63-0BA4-03CA6F57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DCD3-0C0E-2EF8-6C33-2403348B4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07" y="921285"/>
            <a:ext cx="12260073" cy="459382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 framework for data visualization that dissects each component of a graph to create distinct layers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EAACAF-EB0B-8679-DF3F-81855FD7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" y="2048829"/>
            <a:ext cx="11856720" cy="45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5ED02-26D0-0A44-A03D-90544D7BD8E6}"/>
              </a:ext>
            </a:extLst>
          </p:cNvPr>
          <p:cNvSpPr txBox="1"/>
          <p:nvPr/>
        </p:nvSpPr>
        <p:spPr>
          <a:xfrm>
            <a:off x="9702688" y="6457991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 ggplot2 in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8A49B-6681-8787-69E6-29D7BCA3BC1E}"/>
              </a:ext>
            </a:extLst>
          </p:cNvPr>
          <p:cNvSpPr txBox="1"/>
          <p:nvPr/>
        </p:nvSpPr>
        <p:spPr>
          <a:xfrm>
            <a:off x="0" y="6457991"/>
            <a:ext cx="9047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https://r.qcbs.ca/workshop03/book-en/grammar-of-graphics-gg-basics.html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EE069-14CB-6FA8-D30A-BEAD191CB734}"/>
              </a:ext>
            </a:extLst>
          </p:cNvPr>
          <p:cNvSpPr txBox="1"/>
          <p:nvPr/>
        </p:nvSpPr>
        <p:spPr>
          <a:xfrm>
            <a:off x="2672080" y="231648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3 (color)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D68042-F2DA-1E54-5723-AAD2AF839142}"/>
              </a:ext>
            </a:extLst>
          </p:cNvPr>
          <p:cNvCxnSpPr>
            <a:cxnSpLocks/>
          </p:cNvCxnSpPr>
          <p:nvPr/>
        </p:nvCxnSpPr>
        <p:spPr>
          <a:xfrm flipH="1">
            <a:off x="2540000" y="2685812"/>
            <a:ext cx="640080" cy="64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C713CB-3E85-8DCE-BD4A-EBBEAB33FF00}"/>
              </a:ext>
            </a:extLst>
          </p:cNvPr>
          <p:cNvSpPr txBox="1"/>
          <p:nvPr/>
        </p:nvSpPr>
        <p:spPr>
          <a:xfrm>
            <a:off x="2672080" y="1766332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[Variable 4 (shape)]</a:t>
            </a:r>
          </a:p>
          <a:p>
            <a:r>
              <a:rPr lang="en-US" dirty="0"/>
              <a:t>[Variable 5 (size)]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FDDF8-A8EF-606E-6F70-78DCE9F9C85D}"/>
              </a:ext>
            </a:extLst>
          </p:cNvPr>
          <p:cNvSpPr txBox="1"/>
          <p:nvPr/>
        </p:nvSpPr>
        <p:spPr>
          <a:xfrm>
            <a:off x="1547367" y="1308517"/>
            <a:ext cx="897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Easily assign variables to different properties (shape, size, color of datapoints)</a:t>
            </a:r>
          </a:p>
        </p:txBody>
      </p:sp>
    </p:spTree>
    <p:extLst>
      <p:ext uri="{BB962C8B-B14F-4D97-AF65-F5344CB8AC3E}">
        <p14:creationId xmlns:p14="http://schemas.microsoft.com/office/powerpoint/2010/main" val="294045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84CF-E019-8A4E-9029-188E7646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0" y="544234"/>
            <a:ext cx="9960295" cy="10249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The Versatility of the Grammar of Graphics : r/web_design">
            <a:extLst>
              <a:ext uri="{FF2B5EF4-FFF2-40B4-BE49-F238E27FC236}">
                <a16:creationId xmlns:a16="http://schemas.microsoft.com/office/drawing/2014/main" id="{9CDA8402-45FE-CAD4-7B95-34F1D5D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334524"/>
            <a:ext cx="10568940" cy="64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443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450C-ADE8-1ADF-108F-DDC1D4B1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tidy up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85E96-1D7A-1D1A-C5DD-4E5851BF4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390412"/>
            <a:ext cx="10653579" cy="4593828"/>
          </a:xfrm>
        </p:spPr>
        <p:txBody>
          <a:bodyPr/>
          <a:lstStyle/>
          <a:p>
            <a:r>
              <a:rPr lang="en-US" dirty="0"/>
              <a:t>Manually in Excel</a:t>
            </a:r>
          </a:p>
          <a:p>
            <a:pPr lvl="1"/>
            <a:r>
              <a:rPr lang="en-US" dirty="0"/>
              <a:t>Rename columns</a:t>
            </a:r>
          </a:p>
          <a:p>
            <a:pPr lvl="1"/>
            <a:r>
              <a:rPr lang="en-US" dirty="0"/>
              <a:t>Find/Replace</a:t>
            </a:r>
          </a:p>
          <a:p>
            <a:pPr lvl="1"/>
            <a:r>
              <a:rPr lang="en-US" dirty="0"/>
              <a:t>Enter NA in empty cells</a:t>
            </a:r>
          </a:p>
          <a:p>
            <a:pPr lvl="1"/>
            <a:r>
              <a:rPr lang="en-US" dirty="0"/>
              <a:t>Unmerge cells, or make sure labels are complete</a:t>
            </a:r>
          </a:p>
          <a:p>
            <a:pPr lvl="1"/>
            <a:r>
              <a:rPr lang="en-US" dirty="0"/>
              <a:t>Split cells that have more than one variable in them</a:t>
            </a:r>
          </a:p>
          <a:p>
            <a:pPr lvl="1"/>
            <a:r>
              <a:rPr lang="en-US" dirty="0"/>
              <a:t>Pivot wider or longer (PivotTables)</a:t>
            </a:r>
          </a:p>
          <a:p>
            <a:r>
              <a:rPr lang="en-US" dirty="0"/>
              <a:t>Use R </a:t>
            </a:r>
            <a:r>
              <a:rPr lang="en-US" dirty="0" err="1"/>
              <a:t>Tidyverse</a:t>
            </a:r>
            <a:r>
              <a:rPr lang="en-US" dirty="0"/>
              <a:t> (does the same as the above using code)</a:t>
            </a:r>
          </a:p>
          <a:p>
            <a:r>
              <a:rPr lang="en-US" dirty="0"/>
              <a:t>Use ChatGPT – </a:t>
            </a:r>
            <a:r>
              <a:rPr lang="en-US" b="1" dirty="0"/>
              <a:t>but supervise it and give it clear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3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F1EC-954A-FD86-5169-1337F8A4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57270"/>
            <a:ext cx="10653578" cy="1132258"/>
          </a:xfrm>
        </p:spPr>
        <p:txBody>
          <a:bodyPr/>
          <a:lstStyle/>
          <a:p>
            <a:r>
              <a:rPr lang="en-US" dirty="0"/>
              <a:t>Take Home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D6F6C0-DFD9-D09E-2984-7DFF70C03D8B}"/>
              </a:ext>
            </a:extLst>
          </p:cNvPr>
          <p:cNvSpPr/>
          <p:nvPr/>
        </p:nvSpPr>
        <p:spPr>
          <a:xfrm>
            <a:off x="664670" y="1859394"/>
            <a:ext cx="3474720" cy="155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E7F5-3FDD-515A-D095-6F05A410B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946298"/>
            <a:ext cx="6032702" cy="6251944"/>
          </a:xfrm>
        </p:spPr>
        <p:txBody>
          <a:bodyPr>
            <a:normAutofit/>
          </a:bodyPr>
          <a:lstStyle/>
          <a:p>
            <a:r>
              <a:rPr lang="en-US" dirty="0"/>
              <a:t>Using a standardized format (Tidy) makes your data more accessible and easier to analyze</a:t>
            </a:r>
          </a:p>
          <a:p>
            <a:r>
              <a:rPr lang="en-US" dirty="0"/>
              <a:t>Tidy data principles: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column</a:t>
            </a:r>
            <a:r>
              <a:rPr lang="en-US" dirty="0"/>
              <a:t> is a </a:t>
            </a:r>
            <a:r>
              <a:rPr lang="en-US" b="1" dirty="0"/>
              <a:t>variable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row</a:t>
            </a:r>
            <a:r>
              <a:rPr lang="en-US" dirty="0"/>
              <a:t> is an </a:t>
            </a:r>
            <a:r>
              <a:rPr lang="en-US" b="1" dirty="0"/>
              <a:t>observation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cell</a:t>
            </a:r>
            <a:r>
              <a:rPr lang="en-US" dirty="0"/>
              <a:t> is a single </a:t>
            </a:r>
            <a:r>
              <a:rPr lang="en-US" b="1" dirty="0"/>
              <a:t>value</a:t>
            </a:r>
          </a:p>
          <a:p>
            <a:r>
              <a:rPr lang="en-US" dirty="0"/>
              <a:t>When your data is tidy, visualization is easy</a:t>
            </a:r>
          </a:p>
          <a:p>
            <a:r>
              <a:rPr lang="en-US" dirty="0"/>
              <a:t>Using code to analyze your data is more reproducible, flexible than doing it in excel (plus you can reuse your code on other datasets</a:t>
            </a:r>
          </a:p>
          <a:p>
            <a:r>
              <a:rPr lang="en-US" dirty="0"/>
              <a:t>R and Python are free platforms that can do everything </a:t>
            </a:r>
            <a:r>
              <a:rPr lang="en-US" dirty="0" err="1"/>
              <a:t>Graphpad</a:t>
            </a:r>
            <a:r>
              <a:rPr lang="en-US" dirty="0"/>
              <a:t> does for nothing!</a:t>
            </a:r>
          </a:p>
          <a:p>
            <a:r>
              <a:rPr lang="en-US" dirty="0"/>
              <a:t>ChatGPT can actually do a good job of analyzing your data but double check its work!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62267-8F1F-EB1D-88E1-670B7CFD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04" y="0"/>
            <a:ext cx="5397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8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7AF9-A08D-E7C7-2CAF-97EF2C02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bad habits  - why are these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E7B9-854F-E2AE-750F-09A0D45F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to convey meaning </a:t>
            </a:r>
          </a:p>
          <a:p>
            <a:r>
              <a:rPr lang="en-US" dirty="0"/>
              <a:t>Merging multiple variables into one column </a:t>
            </a:r>
          </a:p>
          <a:p>
            <a:r>
              <a:rPr lang="en-US" dirty="0"/>
              <a:t>Not keeping track of how you analyzed/changed your data </a:t>
            </a:r>
          </a:p>
          <a:p>
            <a:r>
              <a:rPr lang="en-US" dirty="0"/>
              <a:t>Analyzing on the same spreadsheet as the raw data </a:t>
            </a:r>
          </a:p>
          <a:p>
            <a:r>
              <a:rPr lang="en-US" dirty="0"/>
              <a:t>Putting units in the same cell as the values </a:t>
            </a:r>
          </a:p>
          <a:p>
            <a:r>
              <a:rPr lang="en-US" dirty="0"/>
              <a:t>Inconsistent formats </a:t>
            </a:r>
          </a:p>
          <a:p>
            <a:r>
              <a:rPr lang="en-US" dirty="0"/>
              <a:t>Not defining what empty data means</a:t>
            </a:r>
          </a:p>
        </p:txBody>
      </p:sp>
    </p:spTree>
    <p:extLst>
      <p:ext uri="{BB962C8B-B14F-4D97-AF65-F5344CB8AC3E}">
        <p14:creationId xmlns:p14="http://schemas.microsoft.com/office/powerpoint/2010/main" val="875228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342D-E831-C98B-7857-155DA9E8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640080"/>
          </a:xfrm>
        </p:spPr>
        <p:txBody>
          <a:bodyPr/>
          <a:lstStyle/>
          <a:p>
            <a:r>
              <a:rPr lang="en-US" dirty="0"/>
              <a:t>Spreadsheet Good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0BA6F-E2D9-4009-22FB-41872AEE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7" y="1290319"/>
            <a:ext cx="10653579" cy="45287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 Consistent (use the same date format, the same abbreviations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Choose Good Names (no spaces, special characters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Write dates as YYYYMMDD or YYYY_MM_DD (be careful with gene names that look like dates (Sep4)</a:t>
            </a:r>
          </a:p>
          <a:p>
            <a:r>
              <a:rPr lang="en-US" dirty="0"/>
              <a:t>No Empty Cells – fill with NA or 0</a:t>
            </a:r>
          </a:p>
          <a:p>
            <a:r>
              <a:rPr lang="en-US" dirty="0"/>
              <a:t>Only 1 thing in each cell (and no merging cells)</a:t>
            </a:r>
          </a:p>
          <a:p>
            <a:r>
              <a:rPr lang="en-US" dirty="0"/>
              <a:t>Make it a rectangle</a:t>
            </a:r>
          </a:p>
          <a:p>
            <a:r>
              <a:rPr lang="en-US" dirty="0"/>
              <a:t>Add a data dictionary</a:t>
            </a:r>
          </a:p>
          <a:p>
            <a:r>
              <a:rPr lang="en-US" dirty="0"/>
              <a:t>Keep raw data raw (calculations and analysis in a separate file) and make backups</a:t>
            </a:r>
          </a:p>
          <a:p>
            <a:r>
              <a:rPr lang="en-US" dirty="0"/>
              <a:t>No Color or Highlighting (not machine readable)</a:t>
            </a:r>
          </a:p>
          <a:p>
            <a:r>
              <a:rPr lang="en-US" dirty="0"/>
              <a:t>Use data validation to reduce errors in data entry (drop down menu of allowed values)</a:t>
            </a:r>
          </a:p>
          <a:p>
            <a:r>
              <a:rPr lang="en-US" dirty="0"/>
              <a:t>Save a csv or </a:t>
            </a:r>
            <a:r>
              <a:rPr lang="en-US" dirty="0" err="1"/>
              <a:t>tsv</a:t>
            </a:r>
            <a:r>
              <a:rPr lang="en-US" dirty="0"/>
              <a:t>  (but be aware things like color and additional sheets will be lost)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53B8E-FECC-B3A7-83BF-D24BDC987126}"/>
              </a:ext>
            </a:extLst>
          </p:cNvPr>
          <p:cNvSpPr txBox="1"/>
          <p:nvPr/>
        </p:nvSpPr>
        <p:spPr>
          <a:xfrm>
            <a:off x="104039" y="6099462"/>
            <a:ext cx="11670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Broman, K. W., &amp; Woo, K. H. (2018). Data Organization in Spreadsheets. 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American Statistician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72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(1), 2–10. https://doi.org/10.1080/00031305.2017.1375989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6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7AF9-A08D-E7C7-2CAF-97EF2C02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bad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8E7B9-854F-E2AE-750F-09A0D45F5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color</a:t>
            </a:r>
            <a:r>
              <a:rPr lang="en-US" dirty="0"/>
              <a:t> to convey meaning (not machine readable)</a:t>
            </a:r>
          </a:p>
          <a:p>
            <a:r>
              <a:rPr lang="en-US" dirty="0"/>
              <a:t>Merging multiple variables into one column (difficult to visualize/plot)</a:t>
            </a:r>
          </a:p>
          <a:p>
            <a:r>
              <a:rPr lang="en-US" dirty="0"/>
              <a:t>Not keeping track of how you analyzed/changed your data (not reproducible)</a:t>
            </a:r>
          </a:p>
          <a:p>
            <a:r>
              <a:rPr lang="en-US" dirty="0"/>
              <a:t>Analyzing on the same spreadsheet as the raw data (can easily change the raw data)</a:t>
            </a:r>
          </a:p>
          <a:p>
            <a:r>
              <a:rPr lang="en-US" dirty="0"/>
              <a:t>Putting units in the same cell as the values (changes numbers into text)</a:t>
            </a:r>
          </a:p>
          <a:p>
            <a:r>
              <a:rPr lang="en-US" dirty="0"/>
              <a:t>Inconsistent formats (dates, units, capitalization, acronyms - makes analysis hard)</a:t>
            </a:r>
          </a:p>
          <a:p>
            <a:r>
              <a:rPr lang="en-US" dirty="0"/>
              <a:t>Not defining what empty data means (not recorded, zero, accidentally deleted)</a:t>
            </a:r>
          </a:p>
        </p:txBody>
      </p:sp>
    </p:spTree>
    <p:extLst>
      <p:ext uri="{BB962C8B-B14F-4D97-AF65-F5344CB8AC3E}">
        <p14:creationId xmlns:p14="http://schemas.microsoft.com/office/powerpoint/2010/main" val="200853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55C9-652D-F429-41EF-ED8D5367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731520"/>
          </a:xfrm>
        </p:spPr>
        <p:txBody>
          <a:bodyPr/>
          <a:lstStyle/>
          <a:p>
            <a:r>
              <a:rPr lang="en-US" dirty="0"/>
              <a:t>Example of Untidy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4C0C6-BD26-1816-6CB9-0D9EB98DD30F}"/>
              </a:ext>
            </a:extLst>
          </p:cNvPr>
          <p:cNvSpPr txBox="1"/>
          <p:nvPr/>
        </p:nvSpPr>
        <p:spPr>
          <a:xfrm>
            <a:off x="193040" y="1680898"/>
            <a:ext cx="119989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This experiment was performed to measure cytokine levels and weight of mice that were infected with a parasite over the course of one year. 8 mice were infected with the parasite, 8 were used as uninfected controls.</a:t>
            </a:r>
          </a:p>
          <a:p>
            <a:r>
              <a:rPr lang="en-US" sz="2800" dirty="0"/>
              <a:t>*	Weight was recorded daily</a:t>
            </a:r>
          </a:p>
          <a:p>
            <a:r>
              <a:rPr lang="en-US" sz="2800" dirty="0"/>
              <a:t>*	Cytokine levels were recorded monthly </a:t>
            </a:r>
            <a:r>
              <a:rPr lang="en-US" sz="1600" dirty="0"/>
              <a:t>(4 x proinflammatory, 2 x anti-inflammatory)</a:t>
            </a:r>
            <a:endParaRPr lang="en-US" sz="2800" dirty="0"/>
          </a:p>
          <a:p>
            <a:r>
              <a:rPr lang="en-US" sz="2800" dirty="0"/>
              <a:t>*	There are 24 files, 12 for weight, 12 for cytokines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Also there is another table about the mice in MouseInventory.xls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91084-0640-5378-0E24-E7934C5A7B73}"/>
              </a:ext>
            </a:extLst>
          </p:cNvPr>
          <p:cNvSpPr txBox="1"/>
          <p:nvPr/>
        </p:nvSpPr>
        <p:spPr>
          <a:xfrm>
            <a:off x="193040" y="1311566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README NOTES:</a:t>
            </a:r>
          </a:p>
        </p:txBody>
      </p:sp>
    </p:spTree>
    <p:extLst>
      <p:ext uri="{BB962C8B-B14F-4D97-AF65-F5344CB8AC3E}">
        <p14:creationId xmlns:p14="http://schemas.microsoft.com/office/powerpoint/2010/main" val="3708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ED93-B148-D3AE-BD3B-8080FD67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you want to present the data from this experiment?</a:t>
            </a:r>
          </a:p>
        </p:txBody>
      </p:sp>
      <p:pic>
        <p:nvPicPr>
          <p:cNvPr id="9" name="Content Placeholder 4" descr="Rat outline">
            <a:extLst>
              <a:ext uri="{FF2B5EF4-FFF2-40B4-BE49-F238E27FC236}">
                <a16:creationId xmlns:a16="http://schemas.microsoft.com/office/drawing/2014/main" id="{A2DB0B1B-55A8-B256-1627-DC846A21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9151" y="2270178"/>
            <a:ext cx="914400" cy="914400"/>
          </a:xfrm>
          <a:prstGeom prst="rect">
            <a:avLst/>
          </a:prstGeom>
        </p:spPr>
      </p:pic>
      <p:pic>
        <p:nvPicPr>
          <p:cNvPr id="10" name="Content Placeholder 4" descr="Rat outline">
            <a:extLst>
              <a:ext uri="{FF2B5EF4-FFF2-40B4-BE49-F238E27FC236}">
                <a16:creationId xmlns:a16="http://schemas.microsoft.com/office/drawing/2014/main" id="{3F19FDD8-4EFD-1E56-17B4-5AD656164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991" y="2270178"/>
            <a:ext cx="914400" cy="914400"/>
          </a:xfrm>
          <a:prstGeom prst="rect">
            <a:avLst/>
          </a:prstGeom>
        </p:spPr>
      </p:pic>
      <p:pic>
        <p:nvPicPr>
          <p:cNvPr id="11" name="Content Placeholder 4" descr="Rat outline">
            <a:extLst>
              <a:ext uri="{FF2B5EF4-FFF2-40B4-BE49-F238E27FC236}">
                <a16:creationId xmlns:a16="http://schemas.microsoft.com/office/drawing/2014/main" id="{43E9959F-14FC-C194-B64D-6FA49E494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8378" y="2270178"/>
            <a:ext cx="914400" cy="914400"/>
          </a:xfrm>
          <a:prstGeom prst="rect">
            <a:avLst/>
          </a:prstGeom>
        </p:spPr>
      </p:pic>
      <p:pic>
        <p:nvPicPr>
          <p:cNvPr id="12" name="Content Placeholder 4" descr="Rat outline">
            <a:extLst>
              <a:ext uri="{FF2B5EF4-FFF2-40B4-BE49-F238E27FC236}">
                <a16:creationId xmlns:a16="http://schemas.microsoft.com/office/drawing/2014/main" id="{19BCE596-7C00-A635-B72F-83FED8F67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765" y="2270178"/>
            <a:ext cx="914400" cy="914400"/>
          </a:xfrm>
          <a:prstGeom prst="rect">
            <a:avLst/>
          </a:prstGeom>
        </p:spPr>
      </p:pic>
      <p:pic>
        <p:nvPicPr>
          <p:cNvPr id="16" name="Content Placeholder 4" descr="Rat outline">
            <a:extLst>
              <a:ext uri="{FF2B5EF4-FFF2-40B4-BE49-F238E27FC236}">
                <a16:creationId xmlns:a16="http://schemas.microsoft.com/office/drawing/2014/main" id="{0AF6821F-93E1-2CF9-8BA3-52C55729F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662" y="1715532"/>
            <a:ext cx="914400" cy="914400"/>
          </a:xfrm>
          <a:prstGeom prst="rect">
            <a:avLst/>
          </a:prstGeom>
        </p:spPr>
      </p:pic>
      <p:pic>
        <p:nvPicPr>
          <p:cNvPr id="17" name="Content Placeholder 4" descr="Rat outline">
            <a:extLst>
              <a:ext uri="{FF2B5EF4-FFF2-40B4-BE49-F238E27FC236}">
                <a16:creationId xmlns:a16="http://schemas.microsoft.com/office/drawing/2014/main" id="{903E7F7F-E29B-4577-5AF1-F402C4AAA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502" y="1715532"/>
            <a:ext cx="914400" cy="914400"/>
          </a:xfrm>
          <a:prstGeom prst="rect">
            <a:avLst/>
          </a:prstGeom>
        </p:spPr>
      </p:pic>
      <p:pic>
        <p:nvPicPr>
          <p:cNvPr id="18" name="Content Placeholder 4" descr="Rat outline">
            <a:extLst>
              <a:ext uri="{FF2B5EF4-FFF2-40B4-BE49-F238E27FC236}">
                <a16:creationId xmlns:a16="http://schemas.microsoft.com/office/drawing/2014/main" id="{414F7D79-4D1A-15E3-9179-0F70CDDFC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889" y="1715532"/>
            <a:ext cx="914400" cy="914400"/>
          </a:xfrm>
          <a:prstGeom prst="rect">
            <a:avLst/>
          </a:prstGeom>
        </p:spPr>
      </p:pic>
      <p:pic>
        <p:nvPicPr>
          <p:cNvPr id="19" name="Content Placeholder 4" descr="Rat outline">
            <a:extLst>
              <a:ext uri="{FF2B5EF4-FFF2-40B4-BE49-F238E27FC236}">
                <a16:creationId xmlns:a16="http://schemas.microsoft.com/office/drawing/2014/main" id="{01179C0D-CFCA-E167-53B2-F96667C5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0276" y="1715532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Rat outline">
            <a:extLst>
              <a:ext uri="{FF2B5EF4-FFF2-40B4-BE49-F238E27FC236}">
                <a16:creationId xmlns:a16="http://schemas.microsoft.com/office/drawing/2014/main" id="{1CEF5ACE-D5B1-185F-081A-93871653E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8235" y="2270178"/>
            <a:ext cx="914400" cy="914400"/>
          </a:xfrm>
          <a:prstGeom prst="rect">
            <a:avLst/>
          </a:prstGeom>
        </p:spPr>
      </p:pic>
      <p:pic>
        <p:nvPicPr>
          <p:cNvPr id="21" name="Content Placeholder 4" descr="Rat outline">
            <a:extLst>
              <a:ext uri="{FF2B5EF4-FFF2-40B4-BE49-F238E27FC236}">
                <a16:creationId xmlns:a16="http://schemas.microsoft.com/office/drawing/2014/main" id="{451EA188-E788-15DA-BD64-BE0EF51CD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2075" y="2270178"/>
            <a:ext cx="914400" cy="914400"/>
          </a:xfrm>
          <a:prstGeom prst="rect">
            <a:avLst/>
          </a:prstGeom>
        </p:spPr>
      </p:pic>
      <p:pic>
        <p:nvPicPr>
          <p:cNvPr id="22" name="Content Placeholder 4" descr="Rat outline">
            <a:extLst>
              <a:ext uri="{FF2B5EF4-FFF2-40B4-BE49-F238E27FC236}">
                <a16:creationId xmlns:a16="http://schemas.microsoft.com/office/drawing/2014/main" id="{6F610A05-9575-1371-8845-9D7845409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7462" y="2270178"/>
            <a:ext cx="914400" cy="914400"/>
          </a:xfrm>
          <a:prstGeom prst="rect">
            <a:avLst/>
          </a:prstGeom>
        </p:spPr>
      </p:pic>
      <p:pic>
        <p:nvPicPr>
          <p:cNvPr id="23" name="Content Placeholder 4" descr="Rat outline">
            <a:extLst>
              <a:ext uri="{FF2B5EF4-FFF2-40B4-BE49-F238E27FC236}">
                <a16:creationId xmlns:a16="http://schemas.microsoft.com/office/drawing/2014/main" id="{5837F3AF-9F05-4E30-3D96-B98755DCA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2849" y="2270178"/>
            <a:ext cx="914400" cy="914400"/>
          </a:xfrm>
          <a:prstGeom prst="rect">
            <a:avLst/>
          </a:prstGeom>
        </p:spPr>
      </p:pic>
      <p:pic>
        <p:nvPicPr>
          <p:cNvPr id="24" name="Content Placeholder 4" descr="Rat outline">
            <a:extLst>
              <a:ext uri="{FF2B5EF4-FFF2-40B4-BE49-F238E27FC236}">
                <a16:creationId xmlns:a16="http://schemas.microsoft.com/office/drawing/2014/main" id="{DC49FFF6-7065-1562-75C7-AFC90E025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4746" y="1715532"/>
            <a:ext cx="914400" cy="914400"/>
          </a:xfrm>
          <a:prstGeom prst="rect">
            <a:avLst/>
          </a:prstGeom>
        </p:spPr>
      </p:pic>
      <p:pic>
        <p:nvPicPr>
          <p:cNvPr id="25" name="Content Placeholder 4" descr="Rat outline">
            <a:extLst>
              <a:ext uri="{FF2B5EF4-FFF2-40B4-BE49-F238E27FC236}">
                <a16:creationId xmlns:a16="http://schemas.microsoft.com/office/drawing/2014/main" id="{C4CB319D-6105-2CC5-B91A-C16ACE2F3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8586" y="1715532"/>
            <a:ext cx="914400" cy="914400"/>
          </a:xfrm>
          <a:prstGeom prst="rect">
            <a:avLst/>
          </a:prstGeom>
        </p:spPr>
      </p:pic>
      <p:pic>
        <p:nvPicPr>
          <p:cNvPr id="26" name="Content Placeholder 4" descr="Rat outline">
            <a:extLst>
              <a:ext uri="{FF2B5EF4-FFF2-40B4-BE49-F238E27FC236}">
                <a16:creationId xmlns:a16="http://schemas.microsoft.com/office/drawing/2014/main" id="{00A90992-0B2A-E217-16A9-9062D4B2F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3973" y="1715532"/>
            <a:ext cx="914400" cy="914400"/>
          </a:xfrm>
          <a:prstGeom prst="rect">
            <a:avLst/>
          </a:prstGeom>
        </p:spPr>
      </p:pic>
      <p:pic>
        <p:nvPicPr>
          <p:cNvPr id="27" name="Content Placeholder 4" descr="Rat outline">
            <a:extLst>
              <a:ext uri="{FF2B5EF4-FFF2-40B4-BE49-F238E27FC236}">
                <a16:creationId xmlns:a16="http://schemas.microsoft.com/office/drawing/2014/main" id="{6BBED5D0-E64D-0C7C-C6C3-021C7732D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9360" y="171553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6970B2-0378-B3B0-6480-C8ABEC3D6290}"/>
              </a:ext>
            </a:extLst>
          </p:cNvPr>
          <p:cNvSpPr txBox="1"/>
          <p:nvPr/>
        </p:nvSpPr>
        <p:spPr>
          <a:xfrm>
            <a:off x="1979238" y="305966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uninfected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BF7FC-5E12-8173-D49C-1B137D5106FB}"/>
              </a:ext>
            </a:extLst>
          </p:cNvPr>
          <p:cNvSpPr txBox="1"/>
          <p:nvPr/>
        </p:nvSpPr>
        <p:spPr>
          <a:xfrm>
            <a:off x="8356806" y="305966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261D858-C072-4D41-994B-FFC1A72DE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371900"/>
              </p:ext>
            </p:extLst>
          </p:nvPr>
        </p:nvGraphicFramePr>
        <p:xfrm>
          <a:off x="457200" y="3673423"/>
          <a:ext cx="9052560" cy="140716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74315415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67209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9115216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95736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8566643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5490322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5241821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6475616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750391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8488757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68852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136039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267883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85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 x 2 x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7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Cytokines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 x 2 x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eue Haas Grotesk Text Pro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eue Haas Grotesk Text Pro"/>
                          <a:ea typeface="+mn-ea"/>
                          <a:cs typeface="+mn-cs"/>
                        </a:rPr>
                        <a:t>8 x 2 x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150973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E49E5C9-DCB0-1D6E-2622-4B6CD8E9530D}"/>
              </a:ext>
            </a:extLst>
          </p:cNvPr>
          <p:cNvSpPr txBox="1"/>
          <p:nvPr/>
        </p:nvSpPr>
        <p:spPr>
          <a:xfrm>
            <a:off x="4219052" y="4954799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measurements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370098-BE85-9183-8573-5E878E487652}"/>
              </a:ext>
            </a:extLst>
          </p:cNvPr>
          <p:cNvSpPr txBox="1"/>
          <p:nvPr/>
        </p:nvSpPr>
        <p:spPr>
          <a:xfrm>
            <a:off x="9509760" y="404340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5840 weights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1FFED7-FAD3-7F74-C204-E9A3218A3764}"/>
              </a:ext>
            </a:extLst>
          </p:cNvPr>
          <p:cNvSpPr txBox="1"/>
          <p:nvPr/>
        </p:nvSpPr>
        <p:spPr>
          <a:xfrm>
            <a:off x="9509760" y="4470878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1152 concentrations</a:t>
            </a:r>
          </a:p>
        </p:txBody>
      </p:sp>
      <p:pic>
        <p:nvPicPr>
          <p:cNvPr id="38" name="Graphic 37" descr="Test tubes outline">
            <a:extLst>
              <a:ext uri="{FF2B5EF4-FFF2-40B4-BE49-F238E27FC236}">
                <a16:creationId xmlns:a16="http://schemas.microsoft.com/office/drawing/2014/main" id="{6BE94F16-3C54-6BC1-F8F8-25361408C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057" y="2422870"/>
            <a:ext cx="914400" cy="914400"/>
          </a:xfrm>
          <a:prstGeom prst="rect">
            <a:avLst/>
          </a:prstGeom>
        </p:spPr>
      </p:pic>
      <p:pic>
        <p:nvPicPr>
          <p:cNvPr id="40" name="Graphic 39" descr="Scales of justice outline">
            <a:extLst>
              <a:ext uri="{FF2B5EF4-FFF2-40B4-BE49-F238E27FC236}">
                <a16:creationId xmlns:a16="http://schemas.microsoft.com/office/drawing/2014/main" id="{163CA782-A526-8DC9-B09B-0E9E362AFF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0933" y="1533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7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ED93-B148-D3AE-BD3B-8080FD67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you want to present the data from this experiment?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8920B-7518-BF05-EFB6-71E2C94FEA86}"/>
              </a:ext>
            </a:extLst>
          </p:cNvPr>
          <p:cNvSpPr/>
          <p:nvPr/>
        </p:nvSpPr>
        <p:spPr>
          <a:xfrm>
            <a:off x="612648" y="3901440"/>
            <a:ext cx="3616960" cy="24079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7A1F55-DFF3-B35A-19FE-BAF21CBA1E91}"/>
              </a:ext>
            </a:extLst>
          </p:cNvPr>
          <p:cNvSpPr/>
          <p:nvPr/>
        </p:nvSpPr>
        <p:spPr>
          <a:xfrm>
            <a:off x="653288" y="4724400"/>
            <a:ext cx="3566160" cy="182880"/>
          </a:xfrm>
          <a:custGeom>
            <a:avLst/>
            <a:gdLst>
              <a:gd name="connsiteX0" fmla="*/ 0 w 3566160"/>
              <a:gd name="connsiteY0" fmla="*/ 182880 h 182880"/>
              <a:gd name="connsiteX1" fmla="*/ 792480 w 3566160"/>
              <a:gd name="connsiteY1" fmla="*/ 20320 h 182880"/>
              <a:gd name="connsiteX2" fmla="*/ 1615440 w 3566160"/>
              <a:gd name="connsiteY2" fmla="*/ 20320 h 182880"/>
              <a:gd name="connsiteX3" fmla="*/ 2357120 w 3566160"/>
              <a:gd name="connsiteY3" fmla="*/ 121920 h 182880"/>
              <a:gd name="connsiteX4" fmla="*/ 3210560 w 3566160"/>
              <a:gd name="connsiteY4" fmla="*/ 0 h 182880"/>
              <a:gd name="connsiteX5" fmla="*/ 3566160 w 3566160"/>
              <a:gd name="connsiteY5" fmla="*/ 812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6160" h="182880">
                <a:moveTo>
                  <a:pt x="0" y="182880"/>
                </a:moveTo>
                <a:lnTo>
                  <a:pt x="792480" y="20320"/>
                </a:lnTo>
                <a:lnTo>
                  <a:pt x="1615440" y="20320"/>
                </a:lnTo>
                <a:lnTo>
                  <a:pt x="2357120" y="121920"/>
                </a:lnTo>
                <a:lnTo>
                  <a:pt x="3210560" y="0"/>
                </a:lnTo>
                <a:lnTo>
                  <a:pt x="3566160" y="8128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EC0D8D-E047-1D4F-A86F-6DE15FCC8048}"/>
              </a:ext>
            </a:extLst>
          </p:cNvPr>
          <p:cNvSpPr/>
          <p:nvPr/>
        </p:nvSpPr>
        <p:spPr>
          <a:xfrm>
            <a:off x="673608" y="4958080"/>
            <a:ext cx="3556000" cy="406400"/>
          </a:xfrm>
          <a:custGeom>
            <a:avLst/>
            <a:gdLst>
              <a:gd name="connsiteX0" fmla="*/ 0 w 3556000"/>
              <a:gd name="connsiteY0" fmla="*/ 0 h 406400"/>
              <a:gd name="connsiteX1" fmla="*/ 1493520 w 3556000"/>
              <a:gd name="connsiteY1" fmla="*/ 111760 h 406400"/>
              <a:gd name="connsiteX2" fmla="*/ 2336800 w 3556000"/>
              <a:gd name="connsiteY2" fmla="*/ 243840 h 406400"/>
              <a:gd name="connsiteX3" fmla="*/ 2875280 w 3556000"/>
              <a:gd name="connsiteY3" fmla="*/ 314960 h 406400"/>
              <a:gd name="connsiteX4" fmla="*/ 3556000 w 35560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6000" h="406400">
                <a:moveTo>
                  <a:pt x="0" y="0"/>
                </a:moveTo>
                <a:lnTo>
                  <a:pt x="1493520" y="111760"/>
                </a:lnTo>
                <a:lnTo>
                  <a:pt x="2336800" y="243840"/>
                </a:lnTo>
                <a:lnTo>
                  <a:pt x="2875280" y="314960"/>
                </a:lnTo>
                <a:lnTo>
                  <a:pt x="3556000" y="406400"/>
                </a:ln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7E194-29D7-17D2-4512-80044B85719C}"/>
              </a:ext>
            </a:extLst>
          </p:cNvPr>
          <p:cNvSpPr txBox="1"/>
          <p:nvPr/>
        </p:nvSpPr>
        <p:spPr>
          <a:xfrm rot="16200000">
            <a:off x="-383032" y="4773414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weight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F539A-CE8A-E225-63B0-05613E091B96}"/>
              </a:ext>
            </a:extLst>
          </p:cNvPr>
          <p:cNvSpPr txBox="1"/>
          <p:nvPr/>
        </p:nvSpPr>
        <p:spPr>
          <a:xfrm>
            <a:off x="1972609" y="6309360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(month)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F0C8E1-5FB0-1F74-FDD7-E6B6CB2AE379}"/>
              </a:ext>
            </a:extLst>
          </p:cNvPr>
          <p:cNvSpPr txBox="1"/>
          <p:nvPr/>
        </p:nvSpPr>
        <p:spPr>
          <a:xfrm>
            <a:off x="4219448" y="517802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B963F2-6E42-1C20-30BC-82E58DB4891D}"/>
              </a:ext>
            </a:extLst>
          </p:cNvPr>
          <p:cNvSpPr txBox="1"/>
          <p:nvPr/>
        </p:nvSpPr>
        <p:spPr>
          <a:xfrm>
            <a:off x="4178808" y="458517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uninfected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0BDBFA-E482-A4D0-0476-CDDA13BB85DE}"/>
              </a:ext>
            </a:extLst>
          </p:cNvPr>
          <p:cNvSpPr/>
          <p:nvPr/>
        </p:nvSpPr>
        <p:spPr>
          <a:xfrm>
            <a:off x="6017768" y="3886781"/>
            <a:ext cx="3616960" cy="24079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5963CEA-2B96-913F-748C-AD6FA16D1A13}"/>
              </a:ext>
            </a:extLst>
          </p:cNvPr>
          <p:cNvSpPr/>
          <p:nvPr/>
        </p:nvSpPr>
        <p:spPr>
          <a:xfrm>
            <a:off x="6058408" y="4709741"/>
            <a:ext cx="3566160" cy="182880"/>
          </a:xfrm>
          <a:custGeom>
            <a:avLst/>
            <a:gdLst>
              <a:gd name="connsiteX0" fmla="*/ 0 w 3566160"/>
              <a:gd name="connsiteY0" fmla="*/ 182880 h 182880"/>
              <a:gd name="connsiteX1" fmla="*/ 792480 w 3566160"/>
              <a:gd name="connsiteY1" fmla="*/ 20320 h 182880"/>
              <a:gd name="connsiteX2" fmla="*/ 1615440 w 3566160"/>
              <a:gd name="connsiteY2" fmla="*/ 20320 h 182880"/>
              <a:gd name="connsiteX3" fmla="*/ 2357120 w 3566160"/>
              <a:gd name="connsiteY3" fmla="*/ 121920 h 182880"/>
              <a:gd name="connsiteX4" fmla="*/ 3210560 w 3566160"/>
              <a:gd name="connsiteY4" fmla="*/ 0 h 182880"/>
              <a:gd name="connsiteX5" fmla="*/ 3566160 w 3566160"/>
              <a:gd name="connsiteY5" fmla="*/ 812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6160" h="182880">
                <a:moveTo>
                  <a:pt x="0" y="182880"/>
                </a:moveTo>
                <a:lnTo>
                  <a:pt x="792480" y="20320"/>
                </a:lnTo>
                <a:lnTo>
                  <a:pt x="1615440" y="20320"/>
                </a:lnTo>
                <a:lnTo>
                  <a:pt x="2357120" y="121920"/>
                </a:lnTo>
                <a:lnTo>
                  <a:pt x="3210560" y="0"/>
                </a:lnTo>
                <a:lnTo>
                  <a:pt x="3566160" y="8128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285E07E-3C18-0597-C904-84244670D47F}"/>
              </a:ext>
            </a:extLst>
          </p:cNvPr>
          <p:cNvSpPr/>
          <p:nvPr/>
        </p:nvSpPr>
        <p:spPr>
          <a:xfrm>
            <a:off x="6078728" y="4943421"/>
            <a:ext cx="3556000" cy="406400"/>
          </a:xfrm>
          <a:custGeom>
            <a:avLst/>
            <a:gdLst>
              <a:gd name="connsiteX0" fmla="*/ 0 w 3556000"/>
              <a:gd name="connsiteY0" fmla="*/ 0 h 406400"/>
              <a:gd name="connsiteX1" fmla="*/ 1493520 w 3556000"/>
              <a:gd name="connsiteY1" fmla="*/ 111760 h 406400"/>
              <a:gd name="connsiteX2" fmla="*/ 2336800 w 3556000"/>
              <a:gd name="connsiteY2" fmla="*/ 243840 h 406400"/>
              <a:gd name="connsiteX3" fmla="*/ 2875280 w 3556000"/>
              <a:gd name="connsiteY3" fmla="*/ 314960 h 406400"/>
              <a:gd name="connsiteX4" fmla="*/ 3556000 w 3556000"/>
              <a:gd name="connsiteY4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6000" h="406400">
                <a:moveTo>
                  <a:pt x="0" y="0"/>
                </a:moveTo>
                <a:lnTo>
                  <a:pt x="1493520" y="111760"/>
                </a:lnTo>
                <a:lnTo>
                  <a:pt x="2336800" y="243840"/>
                </a:lnTo>
                <a:lnTo>
                  <a:pt x="2875280" y="314960"/>
                </a:lnTo>
                <a:lnTo>
                  <a:pt x="3556000" y="406400"/>
                </a:ln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969722-3A94-0651-5233-6F41C7FC5D79}"/>
              </a:ext>
            </a:extLst>
          </p:cNvPr>
          <p:cNvSpPr txBox="1"/>
          <p:nvPr/>
        </p:nvSpPr>
        <p:spPr>
          <a:xfrm rot="16200000">
            <a:off x="5299409" y="475875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C3250D-30F2-8772-3D9D-8874C703ACC7}"/>
              </a:ext>
            </a:extLst>
          </p:cNvPr>
          <p:cNvSpPr txBox="1"/>
          <p:nvPr/>
        </p:nvSpPr>
        <p:spPr>
          <a:xfrm>
            <a:off x="7377729" y="629470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(days)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04DF06-A109-83CC-74D8-5124117F92E4}"/>
              </a:ext>
            </a:extLst>
          </p:cNvPr>
          <p:cNvSpPr txBox="1"/>
          <p:nvPr/>
        </p:nvSpPr>
        <p:spPr>
          <a:xfrm>
            <a:off x="9624568" y="5163369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D405DC-43B3-1F24-6A94-8D9BE6B9C178}"/>
              </a:ext>
            </a:extLst>
          </p:cNvPr>
          <p:cNvSpPr txBox="1"/>
          <p:nvPr/>
        </p:nvSpPr>
        <p:spPr>
          <a:xfrm>
            <a:off x="9583928" y="45705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U1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4A9463C-4006-00A3-58EA-CA0C2024477B}"/>
              </a:ext>
            </a:extLst>
          </p:cNvPr>
          <p:cNvSpPr/>
          <p:nvPr/>
        </p:nvSpPr>
        <p:spPr>
          <a:xfrm>
            <a:off x="6024880" y="4693920"/>
            <a:ext cx="3627120" cy="213360"/>
          </a:xfrm>
          <a:custGeom>
            <a:avLst/>
            <a:gdLst>
              <a:gd name="connsiteX0" fmla="*/ 0 w 3627120"/>
              <a:gd name="connsiteY0" fmla="*/ 91440 h 213360"/>
              <a:gd name="connsiteX1" fmla="*/ 833120 w 3627120"/>
              <a:gd name="connsiteY1" fmla="*/ 0 h 213360"/>
              <a:gd name="connsiteX2" fmla="*/ 1676400 w 3627120"/>
              <a:gd name="connsiteY2" fmla="*/ 0 h 213360"/>
              <a:gd name="connsiteX3" fmla="*/ 2712720 w 3627120"/>
              <a:gd name="connsiteY3" fmla="*/ 60960 h 213360"/>
              <a:gd name="connsiteX4" fmla="*/ 3291840 w 3627120"/>
              <a:gd name="connsiteY4" fmla="*/ 121920 h 213360"/>
              <a:gd name="connsiteX5" fmla="*/ 3627120 w 362712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7120" h="213360">
                <a:moveTo>
                  <a:pt x="0" y="91440"/>
                </a:moveTo>
                <a:lnTo>
                  <a:pt x="833120" y="0"/>
                </a:lnTo>
                <a:lnTo>
                  <a:pt x="1676400" y="0"/>
                </a:lnTo>
                <a:lnTo>
                  <a:pt x="2712720" y="60960"/>
                </a:lnTo>
                <a:lnTo>
                  <a:pt x="3291840" y="121920"/>
                </a:lnTo>
                <a:lnTo>
                  <a:pt x="3627120" y="21336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F5595C-A9B8-0D21-029E-6DBF37C5C3DE}"/>
              </a:ext>
            </a:extLst>
          </p:cNvPr>
          <p:cNvSpPr txBox="1"/>
          <p:nvPr/>
        </p:nvSpPr>
        <p:spPr>
          <a:xfrm>
            <a:off x="9605308" y="480626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381C8D2-4127-56C7-13B9-C9F12F0F3445}"/>
              </a:ext>
            </a:extLst>
          </p:cNvPr>
          <p:cNvSpPr/>
          <p:nvPr/>
        </p:nvSpPr>
        <p:spPr>
          <a:xfrm>
            <a:off x="6045200" y="5029200"/>
            <a:ext cx="3586480" cy="447040"/>
          </a:xfrm>
          <a:custGeom>
            <a:avLst/>
            <a:gdLst>
              <a:gd name="connsiteX0" fmla="*/ 0 w 3586480"/>
              <a:gd name="connsiteY0" fmla="*/ 20320 h 447040"/>
              <a:gd name="connsiteX1" fmla="*/ 762000 w 3586480"/>
              <a:gd name="connsiteY1" fmla="*/ 0 h 447040"/>
              <a:gd name="connsiteX2" fmla="*/ 1381760 w 3586480"/>
              <a:gd name="connsiteY2" fmla="*/ 121920 h 447040"/>
              <a:gd name="connsiteX3" fmla="*/ 2255520 w 3586480"/>
              <a:gd name="connsiteY3" fmla="*/ 60960 h 447040"/>
              <a:gd name="connsiteX4" fmla="*/ 3586480 w 3586480"/>
              <a:gd name="connsiteY4" fmla="*/ 447040 h 4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6480" h="447040">
                <a:moveTo>
                  <a:pt x="0" y="20320"/>
                </a:moveTo>
                <a:lnTo>
                  <a:pt x="762000" y="0"/>
                </a:lnTo>
                <a:lnTo>
                  <a:pt x="1381760" y="121920"/>
                </a:lnTo>
                <a:lnTo>
                  <a:pt x="2255520" y="60960"/>
                </a:lnTo>
                <a:lnTo>
                  <a:pt x="3586480" y="447040"/>
                </a:ln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A2ED7-58F4-D2DC-4F23-10CB06463F32}"/>
              </a:ext>
            </a:extLst>
          </p:cNvPr>
          <p:cNvSpPr txBox="1"/>
          <p:nvPr/>
        </p:nvSpPr>
        <p:spPr>
          <a:xfrm>
            <a:off x="9617524" y="541133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E6B2F68-5017-EC14-67CD-7BDE2612E628}"/>
              </a:ext>
            </a:extLst>
          </p:cNvPr>
          <p:cNvSpPr/>
          <p:nvPr/>
        </p:nvSpPr>
        <p:spPr>
          <a:xfrm>
            <a:off x="6497124" y="1053346"/>
            <a:ext cx="3616960" cy="24079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A68FC4E-A876-9AA3-28F5-45135EE5BDC6}"/>
              </a:ext>
            </a:extLst>
          </p:cNvPr>
          <p:cNvSpPr/>
          <p:nvPr/>
        </p:nvSpPr>
        <p:spPr>
          <a:xfrm>
            <a:off x="6558084" y="1226065"/>
            <a:ext cx="3576320" cy="883920"/>
          </a:xfrm>
          <a:custGeom>
            <a:avLst/>
            <a:gdLst>
              <a:gd name="connsiteX0" fmla="*/ 0 w 3556000"/>
              <a:gd name="connsiteY0" fmla="*/ 0 h 406400"/>
              <a:gd name="connsiteX1" fmla="*/ 1493520 w 3556000"/>
              <a:gd name="connsiteY1" fmla="*/ 111760 h 406400"/>
              <a:gd name="connsiteX2" fmla="*/ 2336800 w 3556000"/>
              <a:gd name="connsiteY2" fmla="*/ 243840 h 406400"/>
              <a:gd name="connsiteX3" fmla="*/ 2875280 w 3556000"/>
              <a:gd name="connsiteY3" fmla="*/ 314960 h 406400"/>
              <a:gd name="connsiteX4" fmla="*/ 3556000 w 3556000"/>
              <a:gd name="connsiteY4" fmla="*/ 406400 h 406400"/>
              <a:gd name="connsiteX0" fmla="*/ 0 w 3576320"/>
              <a:gd name="connsiteY0" fmla="*/ 508770 h 824500"/>
              <a:gd name="connsiteX1" fmla="*/ 1493520 w 3576320"/>
              <a:gd name="connsiteY1" fmla="*/ 620530 h 824500"/>
              <a:gd name="connsiteX2" fmla="*/ 2336800 w 3576320"/>
              <a:gd name="connsiteY2" fmla="*/ 752610 h 824500"/>
              <a:gd name="connsiteX3" fmla="*/ 2875280 w 3576320"/>
              <a:gd name="connsiteY3" fmla="*/ 823730 h 824500"/>
              <a:gd name="connsiteX4" fmla="*/ 3576320 w 3576320"/>
              <a:gd name="connsiteY4" fmla="*/ 770 h 824500"/>
              <a:gd name="connsiteX0" fmla="*/ 0 w 3576320"/>
              <a:gd name="connsiteY0" fmla="*/ 511623 h 755463"/>
              <a:gd name="connsiteX1" fmla="*/ 1493520 w 3576320"/>
              <a:gd name="connsiteY1" fmla="*/ 623383 h 755463"/>
              <a:gd name="connsiteX2" fmla="*/ 2336800 w 3576320"/>
              <a:gd name="connsiteY2" fmla="*/ 755463 h 755463"/>
              <a:gd name="connsiteX3" fmla="*/ 2550160 w 3576320"/>
              <a:gd name="connsiteY3" fmla="*/ 115383 h 755463"/>
              <a:gd name="connsiteX4" fmla="*/ 3576320 w 3576320"/>
              <a:gd name="connsiteY4" fmla="*/ 3623 h 755463"/>
              <a:gd name="connsiteX0" fmla="*/ 0 w 3576320"/>
              <a:gd name="connsiteY0" fmla="*/ 511623 h 623383"/>
              <a:gd name="connsiteX1" fmla="*/ 1493520 w 3576320"/>
              <a:gd name="connsiteY1" fmla="*/ 623383 h 623383"/>
              <a:gd name="connsiteX2" fmla="*/ 1808480 w 3576320"/>
              <a:gd name="connsiteY2" fmla="*/ 54423 h 623383"/>
              <a:gd name="connsiteX3" fmla="*/ 2550160 w 3576320"/>
              <a:gd name="connsiteY3" fmla="*/ 115383 h 623383"/>
              <a:gd name="connsiteX4" fmla="*/ 3576320 w 3576320"/>
              <a:gd name="connsiteY4" fmla="*/ 3623 h 623383"/>
              <a:gd name="connsiteX0" fmla="*/ 0 w 3576320"/>
              <a:gd name="connsiteY0" fmla="*/ 511623 h 511623"/>
              <a:gd name="connsiteX1" fmla="*/ 538480 w 3576320"/>
              <a:gd name="connsiteY1" fmla="*/ 54423 h 511623"/>
              <a:gd name="connsiteX2" fmla="*/ 1808480 w 3576320"/>
              <a:gd name="connsiteY2" fmla="*/ 54423 h 511623"/>
              <a:gd name="connsiteX3" fmla="*/ 2550160 w 3576320"/>
              <a:gd name="connsiteY3" fmla="*/ 115383 h 511623"/>
              <a:gd name="connsiteX4" fmla="*/ 3576320 w 3576320"/>
              <a:gd name="connsiteY4" fmla="*/ 3623 h 511623"/>
              <a:gd name="connsiteX0" fmla="*/ 0 w 3576320"/>
              <a:gd name="connsiteY0" fmla="*/ 883920 h 883920"/>
              <a:gd name="connsiteX1" fmla="*/ 538480 w 3576320"/>
              <a:gd name="connsiteY1" fmla="*/ 426720 h 883920"/>
              <a:gd name="connsiteX2" fmla="*/ 1706880 w 3576320"/>
              <a:gd name="connsiteY2" fmla="*/ 0 h 883920"/>
              <a:gd name="connsiteX3" fmla="*/ 2550160 w 3576320"/>
              <a:gd name="connsiteY3" fmla="*/ 487680 h 883920"/>
              <a:gd name="connsiteX4" fmla="*/ 3576320 w 3576320"/>
              <a:gd name="connsiteY4" fmla="*/ 37592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6320" h="883920">
                <a:moveTo>
                  <a:pt x="0" y="883920"/>
                </a:moveTo>
                <a:lnTo>
                  <a:pt x="538480" y="426720"/>
                </a:lnTo>
                <a:lnTo>
                  <a:pt x="1706880" y="0"/>
                </a:lnTo>
                <a:lnTo>
                  <a:pt x="2550160" y="487680"/>
                </a:lnTo>
                <a:cubicBezTo>
                  <a:pt x="2777067" y="518160"/>
                  <a:pt x="3349413" y="345440"/>
                  <a:pt x="3576320" y="37592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B7B945-1AA4-08B8-9634-73C24A1A894F}"/>
              </a:ext>
            </a:extLst>
          </p:cNvPr>
          <p:cNvSpPr txBox="1"/>
          <p:nvPr/>
        </p:nvSpPr>
        <p:spPr>
          <a:xfrm rot="16200000">
            <a:off x="5633694" y="192532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TNF alpha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4A001F-9859-CEB7-B339-253DC23E8099}"/>
              </a:ext>
            </a:extLst>
          </p:cNvPr>
          <p:cNvSpPr txBox="1"/>
          <p:nvPr/>
        </p:nvSpPr>
        <p:spPr>
          <a:xfrm>
            <a:off x="7857085" y="346126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2D15EF-4537-0A97-5A55-A70BB99A32D5}"/>
              </a:ext>
            </a:extLst>
          </p:cNvPr>
          <p:cNvSpPr txBox="1"/>
          <p:nvPr/>
        </p:nvSpPr>
        <p:spPr>
          <a:xfrm>
            <a:off x="10096880" y="142346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9A7C6E0-F5A4-AC07-E442-AC264A92EA6C}"/>
              </a:ext>
            </a:extLst>
          </p:cNvPr>
          <p:cNvSpPr/>
          <p:nvPr/>
        </p:nvSpPr>
        <p:spPr>
          <a:xfrm>
            <a:off x="6504236" y="1860485"/>
            <a:ext cx="3627120" cy="213360"/>
          </a:xfrm>
          <a:custGeom>
            <a:avLst/>
            <a:gdLst>
              <a:gd name="connsiteX0" fmla="*/ 0 w 3627120"/>
              <a:gd name="connsiteY0" fmla="*/ 91440 h 213360"/>
              <a:gd name="connsiteX1" fmla="*/ 833120 w 3627120"/>
              <a:gd name="connsiteY1" fmla="*/ 0 h 213360"/>
              <a:gd name="connsiteX2" fmla="*/ 1676400 w 3627120"/>
              <a:gd name="connsiteY2" fmla="*/ 0 h 213360"/>
              <a:gd name="connsiteX3" fmla="*/ 2712720 w 3627120"/>
              <a:gd name="connsiteY3" fmla="*/ 60960 h 213360"/>
              <a:gd name="connsiteX4" fmla="*/ 3291840 w 3627120"/>
              <a:gd name="connsiteY4" fmla="*/ 121920 h 213360"/>
              <a:gd name="connsiteX5" fmla="*/ 3627120 w 3627120"/>
              <a:gd name="connsiteY5" fmla="*/ 213360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7120" h="213360">
                <a:moveTo>
                  <a:pt x="0" y="91440"/>
                </a:moveTo>
                <a:lnTo>
                  <a:pt x="833120" y="0"/>
                </a:lnTo>
                <a:lnTo>
                  <a:pt x="1676400" y="0"/>
                </a:lnTo>
                <a:lnTo>
                  <a:pt x="2712720" y="60960"/>
                </a:lnTo>
                <a:lnTo>
                  <a:pt x="3291840" y="121920"/>
                </a:lnTo>
                <a:lnTo>
                  <a:pt x="3627120" y="213360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082A719-AC1B-33F8-7124-EB5550A609A0}"/>
              </a:ext>
            </a:extLst>
          </p:cNvPr>
          <p:cNvSpPr txBox="1"/>
          <p:nvPr/>
        </p:nvSpPr>
        <p:spPr>
          <a:xfrm>
            <a:off x="10089736" y="1899247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Uninfected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94B748D-FEFB-89BC-0915-CDB7B03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6" y="1778026"/>
            <a:ext cx="5310973" cy="179221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90114DD-58EC-C482-50DB-E70741044E85}"/>
              </a:ext>
            </a:extLst>
          </p:cNvPr>
          <p:cNvSpPr txBox="1"/>
          <p:nvPr/>
        </p:nvSpPr>
        <p:spPr>
          <a:xfrm>
            <a:off x="284513" y="2752678"/>
            <a:ext cx="1113477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There are many ways to visualize data from this experiment!</a:t>
            </a:r>
          </a:p>
          <a:p>
            <a:r>
              <a:rPr lang="en-US" sz="2800" dirty="0"/>
              <a:t>Most of them will require looking at how values change over time</a:t>
            </a:r>
          </a:p>
          <a:p>
            <a:r>
              <a:rPr lang="en-US" sz="2800" dirty="0"/>
              <a:t>Calculating mean values for different treatments might be useful</a:t>
            </a:r>
          </a:p>
        </p:txBody>
      </p:sp>
    </p:spTree>
    <p:extLst>
      <p:ext uri="{BB962C8B-B14F-4D97-AF65-F5344CB8AC3E}">
        <p14:creationId xmlns:p14="http://schemas.microsoft.com/office/powerpoint/2010/main" val="323401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4248-3503-E5DB-77C8-F46058B2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27" y="518160"/>
            <a:ext cx="4799307" cy="1132258"/>
          </a:xfrm>
        </p:spPr>
        <p:txBody>
          <a:bodyPr/>
          <a:lstStyle/>
          <a:p>
            <a:r>
              <a:rPr lang="en-US" dirty="0"/>
              <a:t>Data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D086F-3DFE-3BF2-6333-E45C6814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66" y="428548"/>
            <a:ext cx="2983993" cy="5863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88EE8-F02D-2BA8-3F3F-F66DC783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526" y="4131073"/>
            <a:ext cx="2348912" cy="2539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D82C4-6213-CC08-1747-2E2642404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006" y="428548"/>
            <a:ext cx="2348913" cy="3702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44985F-7240-9FB6-CF44-41D488DF6042}"/>
              </a:ext>
            </a:extLst>
          </p:cNvPr>
          <p:cNvSpPr txBox="1"/>
          <p:nvPr/>
        </p:nvSpPr>
        <p:spPr>
          <a:xfrm>
            <a:off x="721360" y="1778000"/>
            <a:ext cx="5420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some problems here?</a:t>
            </a:r>
          </a:p>
        </p:txBody>
      </p:sp>
    </p:spTree>
    <p:extLst>
      <p:ext uri="{BB962C8B-B14F-4D97-AF65-F5344CB8AC3E}">
        <p14:creationId xmlns:p14="http://schemas.microsoft.com/office/powerpoint/2010/main" val="279388319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1853</Words>
  <Application>Microsoft Office PowerPoint</Application>
  <PresentationFormat>Widescreen</PresentationFormat>
  <Paragraphs>320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Neue Haas Grotesk Text Pro</vt:lpstr>
      <vt:lpstr>Open Sans</vt:lpstr>
      <vt:lpstr>Roboto</vt:lpstr>
      <vt:lpstr>Wingdings</vt:lpstr>
      <vt:lpstr>VanillaVTI</vt:lpstr>
      <vt:lpstr>Tidy Data</vt:lpstr>
      <vt:lpstr>What platforms are you currently using for collecting, storing and analyzing your data?</vt:lpstr>
      <vt:lpstr>The benefits of Tidy Data</vt:lpstr>
      <vt:lpstr>Some bad habits  - why are these bad?</vt:lpstr>
      <vt:lpstr>Some bad habits</vt:lpstr>
      <vt:lpstr>Example of Untidy Data</vt:lpstr>
      <vt:lpstr>How might you want to present the data from this experiment?</vt:lpstr>
      <vt:lpstr>How might you want to present the data from this experiment?</vt:lpstr>
      <vt:lpstr>Data Folder</vt:lpstr>
      <vt:lpstr>Data Folder</vt:lpstr>
      <vt:lpstr>Weight Data</vt:lpstr>
      <vt:lpstr>Weight Data</vt:lpstr>
      <vt:lpstr>Cytokine Data</vt:lpstr>
      <vt:lpstr>Cytokine Data</vt:lpstr>
      <vt:lpstr>Cytokine Data</vt:lpstr>
      <vt:lpstr>While the dataset is interpretable it is not easy to use (which means it is not tidy!)</vt:lpstr>
      <vt:lpstr>Three Principles of Tidy Data</vt:lpstr>
      <vt:lpstr>Common </vt:lpstr>
      <vt:lpstr>Variables</vt:lpstr>
      <vt:lpstr>Fixed versus Measured Variables</vt:lpstr>
      <vt:lpstr>Fixed versus Measured Variables</vt:lpstr>
      <vt:lpstr>Weight Data</vt:lpstr>
      <vt:lpstr>Weight Data</vt:lpstr>
      <vt:lpstr>Which variables are fixed (by the design) and which are measured (during the experiment)?</vt:lpstr>
      <vt:lpstr>Which variables are fixed (by the design) and which are measured (during the experiment)?</vt:lpstr>
      <vt:lpstr>Tidy Weight Data</vt:lpstr>
      <vt:lpstr>Tidy Weight Data</vt:lpstr>
      <vt:lpstr>Long versus Wide Data</vt:lpstr>
      <vt:lpstr>Wide Weight Table</vt:lpstr>
      <vt:lpstr>Cytokine Data</vt:lpstr>
      <vt:lpstr>Cytokine Data</vt:lpstr>
      <vt:lpstr>Cytokine Data</vt:lpstr>
      <vt:lpstr>Cytokine Data</vt:lpstr>
      <vt:lpstr>Tidy Cytokine Data</vt:lpstr>
      <vt:lpstr>Value of tidy data is for visualization and manipulation of data in R, Tableau and similar platforms</vt:lpstr>
      <vt:lpstr>Grammar of Graphics</vt:lpstr>
      <vt:lpstr>PowerPoint Presentation</vt:lpstr>
      <vt:lpstr>How to tidy up your data</vt:lpstr>
      <vt:lpstr>Take Home</vt:lpstr>
      <vt:lpstr>Spreadsheet Good Practices</vt:lpstr>
    </vt:vector>
  </TitlesOfParts>
  <Company>CVMBS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Wilusz,Carol</dc:creator>
  <cp:lastModifiedBy>Wilusz,Carol</cp:lastModifiedBy>
  <cp:revision>25</cp:revision>
  <dcterms:created xsi:type="dcterms:W3CDTF">2025-05-14T10:27:41Z</dcterms:created>
  <dcterms:modified xsi:type="dcterms:W3CDTF">2025-05-20T07:44:24Z</dcterms:modified>
</cp:coreProperties>
</file>